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620B2-C1F0-4567-998C-4A0DC682ED15}" v="1" dt="2020-12-02T17:26:31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4" d="100"/>
          <a:sy n="64" d="100"/>
        </p:scale>
        <p:origin x="164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11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961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697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16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56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219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46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17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60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41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90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37275-4E1B-4145-8F7E-83B3F3F010E5}" type="datetimeFigureOut">
              <a:rPr lang="pt-BR" smtClean="0"/>
              <a:t>02/12/2020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E9628-D078-460B-AEB2-1A7671141D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373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Bolo com velas acesas&#10;&#10;Descrição gerada automaticamente">
            <a:extLst>
              <a:ext uri="{FF2B5EF4-FFF2-40B4-BE49-F238E27FC236}">
                <a16:creationId xmlns:a16="http://schemas.microsoft.com/office/drawing/2014/main" id="{FF56F56F-3D46-440A-AFF8-E57AFE0980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4" r="6624" b="560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79984" y="390379"/>
            <a:ext cx="5816016" cy="707886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>
                    <a:lumMod val="95000"/>
                  </a:schemeClr>
                </a:solidFill>
                <a:effectLst>
                  <a:glow rad="1143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00500000000000000" pitchFamily="2" charset="0"/>
              </a:rPr>
              <a:t>Aniversariante</a:t>
            </a:r>
            <a:r>
              <a:rPr lang="pt-BR" sz="3600" b="1" dirty="0">
                <a:solidFill>
                  <a:schemeClr val="bg1">
                    <a:lumMod val="95000"/>
                  </a:schemeClr>
                </a:solidFill>
                <a:effectLst>
                  <a:glow rad="114300">
                    <a:schemeClr val="accent1">
                      <a:satMod val="175000"/>
                      <a:alpha val="40000"/>
                    </a:schemeClr>
                  </a:glow>
                </a:effectLst>
                <a:latin typeface="Helvetica" panose="02000500000000000000" pitchFamily="2" charset="0"/>
              </a:rPr>
              <a:t> </a:t>
            </a:r>
            <a:r>
              <a:rPr lang="pt-BR" sz="4000" b="1" dirty="0">
                <a:solidFill>
                  <a:schemeClr val="bg1">
                    <a:lumMod val="95000"/>
                  </a:schemeClr>
                </a:solidFill>
                <a:effectLst>
                  <a:glow rad="1143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00500000000000000" pitchFamily="2" charset="0"/>
              </a:rPr>
              <a:t>do Mês!</a:t>
            </a:r>
            <a:endParaRPr lang="pt-BR" sz="3600" b="1" dirty="0">
              <a:solidFill>
                <a:schemeClr val="bg1">
                  <a:lumMod val="95000"/>
                </a:schemeClr>
              </a:solidFill>
              <a:effectLst>
                <a:glow rad="114300">
                  <a:schemeClr val="accent1">
                    <a:satMod val="175000"/>
                    <a:alpha val="40000"/>
                  </a:schemeClr>
                </a:glow>
              </a:effectLst>
              <a:latin typeface="Helvetica" panose="02000500000000000000" pitchFamily="2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79984" y="1770004"/>
            <a:ext cx="4891632" cy="958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>
                <a:solidFill>
                  <a:schemeClr val="bg1">
                    <a:lumMod val="95000"/>
                  </a:schemeClr>
                </a:solidFill>
                <a:effectLst>
                  <a:glow rad="1143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00500000000000000" pitchFamily="2" charset="0"/>
              </a:rPr>
              <a:t>Vamos comemorar os aniversários 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solidFill>
                  <a:schemeClr val="bg1">
                    <a:lumMod val="95000"/>
                  </a:schemeClr>
                </a:solidFill>
                <a:effectLst>
                  <a:glow rad="1143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00500000000000000" pitchFamily="2" charset="0"/>
              </a:rPr>
              <a:t>do mês em um encontro especial!  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79984" y="3550305"/>
            <a:ext cx="5923949" cy="169706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DATA: Insira aqui</a:t>
            </a: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HORA: Insira aqui</a:t>
            </a:r>
            <a:endParaRPr lang="pt-BR" sz="3200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LOCAL: Insira aqui</a:t>
            </a:r>
          </a:p>
        </p:txBody>
      </p:sp>
      <p:pic>
        <p:nvPicPr>
          <p:cNvPr id="9" name="Imagem 8" descr="Uma imagem contendo desenho&#10;&#10;Descrição gerada automaticamente">
            <a:extLst>
              <a:ext uri="{FF2B5EF4-FFF2-40B4-BE49-F238E27FC236}">
                <a16:creationId xmlns:a16="http://schemas.microsoft.com/office/drawing/2014/main" id="{F5D3C1E0-B1AD-4C40-AA4E-68920894CA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504" y="5675796"/>
            <a:ext cx="2654918" cy="86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40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4512</TotalTime>
  <Words>27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Gerson Dos Santos Lima Junior</dc:creator>
  <cp:lastModifiedBy>Gerson Dos Santos Lima Junior</cp:lastModifiedBy>
  <cp:revision>8</cp:revision>
  <dcterms:created xsi:type="dcterms:W3CDTF">2019-07-05T14:38:36Z</dcterms:created>
  <dcterms:modified xsi:type="dcterms:W3CDTF">2020-12-02T17:28:36Z</dcterms:modified>
</cp:coreProperties>
</file>