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989" r:id="rId5"/>
    <p:sldId id="257" r:id="rId6"/>
    <p:sldId id="260" r:id="rId7"/>
    <p:sldId id="259" r:id="rId8"/>
    <p:sldId id="449" r:id="rId9"/>
    <p:sldId id="990" r:id="rId10"/>
    <p:sldId id="991" r:id="rId11"/>
  </p:sldIdLst>
  <p:sldSz cx="17557750" cy="9874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" userDrawn="1">
          <p15:clr>
            <a:srgbClr val="A4A3A4"/>
          </p15:clr>
        </p15:guide>
        <p15:guide id="3" pos="5485" userDrawn="1">
          <p15:clr>
            <a:srgbClr val="A4A3A4"/>
          </p15:clr>
        </p15:guide>
        <p15:guide id="4" pos="10404" userDrawn="1">
          <p15:clr>
            <a:srgbClr val="A4A3A4"/>
          </p15:clr>
        </p15:guide>
        <p15:guide id="6" orient="horz" pos="3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7FF"/>
    <a:srgbClr val="00A8EE"/>
    <a:srgbClr val="00CCFF"/>
    <a:srgbClr val="002060"/>
    <a:srgbClr val="4472C4"/>
    <a:srgbClr val="87EBFF"/>
    <a:srgbClr val="008ED1"/>
    <a:srgbClr val="89EBFF"/>
    <a:srgbClr val="508AC7"/>
    <a:srgbClr val="3B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FA525-8FBC-45F6-808F-632C9EAD86B0}" v="36" dt="2021-04-08T20:29:58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180"/>
      </p:cViewPr>
      <p:guideLst>
        <p:guide pos="631"/>
        <p:guide pos="5485"/>
        <p:guide pos="10404"/>
        <p:guide orient="horz" pos="3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90274628369873E-2"/>
          <c:y val="0.12515966893144326"/>
          <c:w val="0.93995949926362299"/>
          <c:h val="0.7214486995028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3-499B-A939-8EDBE1A2E7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3-499B-A939-8EDBE1A2E7B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C3-499B-A939-8EDBE1A2E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379871"/>
        <c:axId val="2112423919"/>
      </c:barChart>
      <c:catAx>
        <c:axId val="211137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2423919"/>
        <c:crosses val="autoZero"/>
        <c:auto val="1"/>
        <c:lblAlgn val="ctr"/>
        <c:lblOffset val="100"/>
        <c:noMultiLvlLbl val="0"/>
      </c:catAx>
      <c:valAx>
        <c:axId val="211242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137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B3E81-D443-4454-9DAD-586908521CF4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2B2E-AEC3-43C4-B866-C248E7D04D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35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719" y="1615995"/>
            <a:ext cx="13168313" cy="3437702"/>
          </a:xfrm>
        </p:spPr>
        <p:txBody>
          <a:bodyPr anchor="b"/>
          <a:lstStyle>
            <a:lvl1pPr algn="ctr">
              <a:defRPr sz="863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719" y="5186268"/>
            <a:ext cx="13168313" cy="2383991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277" indent="0" algn="ctr">
              <a:buNone/>
              <a:defRPr sz="2880"/>
            </a:lvl2pPr>
            <a:lvl3pPr marL="1316553" indent="0" algn="ctr">
              <a:buNone/>
              <a:defRPr sz="2592"/>
            </a:lvl3pPr>
            <a:lvl4pPr marL="1974830" indent="0" algn="ctr">
              <a:buNone/>
              <a:defRPr sz="2304"/>
            </a:lvl4pPr>
            <a:lvl5pPr marL="2633106" indent="0" algn="ctr">
              <a:buNone/>
              <a:defRPr sz="2304"/>
            </a:lvl5pPr>
            <a:lvl6pPr marL="3291383" indent="0" algn="ctr">
              <a:buNone/>
              <a:defRPr sz="2304"/>
            </a:lvl6pPr>
            <a:lvl7pPr marL="3949659" indent="0" algn="ctr">
              <a:buNone/>
              <a:defRPr sz="2304"/>
            </a:lvl7pPr>
            <a:lvl8pPr marL="4607936" indent="0" algn="ctr">
              <a:buNone/>
              <a:defRPr sz="2304"/>
            </a:lvl8pPr>
            <a:lvl9pPr marL="5266212" indent="0" algn="ctr">
              <a:buNone/>
              <a:defRPr sz="2304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9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1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4765" y="525713"/>
            <a:ext cx="3785890" cy="836797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095" y="525713"/>
            <a:ext cx="11138198" cy="836797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087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51" y="2461707"/>
            <a:ext cx="15143559" cy="4107413"/>
          </a:xfrm>
        </p:spPr>
        <p:txBody>
          <a:bodyPr anchor="b"/>
          <a:lstStyle>
            <a:lvl1pPr>
              <a:defRPr sz="863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951" y="6607978"/>
            <a:ext cx="15143559" cy="2159991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1pPr>
            <a:lvl2pPr marL="65827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553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483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10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383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49659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793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21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0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095" y="2628562"/>
            <a:ext cx="7462044" cy="626512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8611" y="2628562"/>
            <a:ext cx="7462044" cy="626512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4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82" y="525713"/>
            <a:ext cx="15143559" cy="19085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383" y="2420563"/>
            <a:ext cx="7427751" cy="118628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277" indent="0">
              <a:buNone/>
              <a:defRPr sz="2880" b="1"/>
            </a:lvl2pPr>
            <a:lvl3pPr marL="1316553" indent="0">
              <a:buNone/>
              <a:defRPr sz="2592" b="1"/>
            </a:lvl3pPr>
            <a:lvl4pPr marL="1974830" indent="0">
              <a:buNone/>
              <a:defRPr sz="2304" b="1"/>
            </a:lvl4pPr>
            <a:lvl5pPr marL="2633106" indent="0">
              <a:buNone/>
              <a:defRPr sz="2304" b="1"/>
            </a:lvl5pPr>
            <a:lvl6pPr marL="3291383" indent="0">
              <a:buNone/>
              <a:defRPr sz="2304" b="1"/>
            </a:lvl6pPr>
            <a:lvl7pPr marL="3949659" indent="0">
              <a:buNone/>
              <a:defRPr sz="2304" b="1"/>
            </a:lvl7pPr>
            <a:lvl8pPr marL="4607936" indent="0">
              <a:buNone/>
              <a:defRPr sz="2304" b="1"/>
            </a:lvl8pPr>
            <a:lvl9pPr marL="5266212" indent="0">
              <a:buNone/>
              <a:defRPr sz="230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9383" y="3606844"/>
            <a:ext cx="7427751" cy="530512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8611" y="2420563"/>
            <a:ext cx="7464331" cy="118628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277" indent="0">
              <a:buNone/>
              <a:defRPr sz="2880" b="1"/>
            </a:lvl2pPr>
            <a:lvl3pPr marL="1316553" indent="0">
              <a:buNone/>
              <a:defRPr sz="2592" b="1"/>
            </a:lvl3pPr>
            <a:lvl4pPr marL="1974830" indent="0">
              <a:buNone/>
              <a:defRPr sz="2304" b="1"/>
            </a:lvl4pPr>
            <a:lvl5pPr marL="2633106" indent="0">
              <a:buNone/>
              <a:defRPr sz="2304" b="1"/>
            </a:lvl5pPr>
            <a:lvl6pPr marL="3291383" indent="0">
              <a:buNone/>
              <a:defRPr sz="2304" b="1"/>
            </a:lvl6pPr>
            <a:lvl7pPr marL="3949659" indent="0">
              <a:buNone/>
              <a:defRPr sz="2304" b="1"/>
            </a:lvl7pPr>
            <a:lvl8pPr marL="4607936" indent="0">
              <a:buNone/>
              <a:defRPr sz="2304" b="1"/>
            </a:lvl8pPr>
            <a:lvl9pPr marL="5266212" indent="0">
              <a:buNone/>
              <a:defRPr sz="230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88611" y="3606844"/>
            <a:ext cx="7464331" cy="530512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7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5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9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83" y="658283"/>
            <a:ext cx="5662831" cy="2303992"/>
          </a:xfrm>
        </p:spPr>
        <p:txBody>
          <a:bodyPr anchor="b"/>
          <a:lstStyle>
            <a:lvl1pPr>
              <a:defRPr sz="4607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331" y="1421710"/>
            <a:ext cx="8888611" cy="7017117"/>
          </a:xfrm>
        </p:spPr>
        <p:txBody>
          <a:bodyPr/>
          <a:lstStyle>
            <a:lvl1pPr>
              <a:defRPr sz="4607"/>
            </a:lvl1pPr>
            <a:lvl2pPr>
              <a:defRPr sz="4031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383" y="2962275"/>
            <a:ext cx="5662831" cy="5487981"/>
          </a:xfrm>
        </p:spPr>
        <p:txBody>
          <a:bodyPr/>
          <a:lstStyle>
            <a:lvl1pPr marL="0" indent="0">
              <a:buNone/>
              <a:defRPr sz="2304"/>
            </a:lvl1pPr>
            <a:lvl2pPr marL="658277" indent="0">
              <a:buNone/>
              <a:defRPr sz="2016"/>
            </a:lvl2pPr>
            <a:lvl3pPr marL="1316553" indent="0">
              <a:buNone/>
              <a:defRPr sz="1728"/>
            </a:lvl3pPr>
            <a:lvl4pPr marL="1974830" indent="0">
              <a:buNone/>
              <a:defRPr sz="1440"/>
            </a:lvl4pPr>
            <a:lvl5pPr marL="2633106" indent="0">
              <a:buNone/>
              <a:defRPr sz="1440"/>
            </a:lvl5pPr>
            <a:lvl6pPr marL="3291383" indent="0">
              <a:buNone/>
              <a:defRPr sz="1440"/>
            </a:lvl6pPr>
            <a:lvl7pPr marL="3949659" indent="0">
              <a:buNone/>
              <a:defRPr sz="1440"/>
            </a:lvl7pPr>
            <a:lvl8pPr marL="4607936" indent="0">
              <a:buNone/>
              <a:defRPr sz="1440"/>
            </a:lvl8pPr>
            <a:lvl9pPr marL="5266212" indent="0">
              <a:buNone/>
              <a:defRPr sz="144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83" y="658283"/>
            <a:ext cx="5662831" cy="2303992"/>
          </a:xfrm>
        </p:spPr>
        <p:txBody>
          <a:bodyPr anchor="b"/>
          <a:lstStyle>
            <a:lvl1pPr>
              <a:defRPr sz="4607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64331" y="1421710"/>
            <a:ext cx="8888611" cy="7017117"/>
          </a:xfrm>
        </p:spPr>
        <p:txBody>
          <a:bodyPr anchor="t"/>
          <a:lstStyle>
            <a:lvl1pPr marL="0" indent="0">
              <a:buNone/>
              <a:defRPr sz="4607"/>
            </a:lvl1pPr>
            <a:lvl2pPr marL="658277" indent="0">
              <a:buNone/>
              <a:defRPr sz="4031"/>
            </a:lvl2pPr>
            <a:lvl3pPr marL="1316553" indent="0">
              <a:buNone/>
              <a:defRPr sz="3456"/>
            </a:lvl3pPr>
            <a:lvl4pPr marL="1974830" indent="0">
              <a:buNone/>
              <a:defRPr sz="2880"/>
            </a:lvl4pPr>
            <a:lvl5pPr marL="2633106" indent="0">
              <a:buNone/>
              <a:defRPr sz="2880"/>
            </a:lvl5pPr>
            <a:lvl6pPr marL="3291383" indent="0">
              <a:buNone/>
              <a:defRPr sz="2880"/>
            </a:lvl6pPr>
            <a:lvl7pPr marL="3949659" indent="0">
              <a:buNone/>
              <a:defRPr sz="2880"/>
            </a:lvl7pPr>
            <a:lvl8pPr marL="4607936" indent="0">
              <a:buNone/>
              <a:defRPr sz="2880"/>
            </a:lvl8pPr>
            <a:lvl9pPr marL="5266212" indent="0">
              <a:buNone/>
              <a:defRPr sz="288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383" y="2962275"/>
            <a:ext cx="5662831" cy="5487981"/>
          </a:xfrm>
        </p:spPr>
        <p:txBody>
          <a:bodyPr/>
          <a:lstStyle>
            <a:lvl1pPr marL="0" indent="0">
              <a:buNone/>
              <a:defRPr sz="2304"/>
            </a:lvl1pPr>
            <a:lvl2pPr marL="658277" indent="0">
              <a:buNone/>
              <a:defRPr sz="2016"/>
            </a:lvl2pPr>
            <a:lvl3pPr marL="1316553" indent="0">
              <a:buNone/>
              <a:defRPr sz="1728"/>
            </a:lvl3pPr>
            <a:lvl4pPr marL="1974830" indent="0">
              <a:buNone/>
              <a:defRPr sz="1440"/>
            </a:lvl4pPr>
            <a:lvl5pPr marL="2633106" indent="0">
              <a:buNone/>
              <a:defRPr sz="1440"/>
            </a:lvl5pPr>
            <a:lvl6pPr marL="3291383" indent="0">
              <a:buNone/>
              <a:defRPr sz="1440"/>
            </a:lvl6pPr>
            <a:lvl7pPr marL="3949659" indent="0">
              <a:buNone/>
              <a:defRPr sz="1440"/>
            </a:lvl7pPr>
            <a:lvl8pPr marL="4607936" indent="0">
              <a:buNone/>
              <a:defRPr sz="1440"/>
            </a:lvl8pPr>
            <a:lvl9pPr marL="5266212" indent="0">
              <a:buNone/>
              <a:defRPr sz="144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96" y="525713"/>
            <a:ext cx="15143559" cy="190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96" y="2628562"/>
            <a:ext cx="15143559" cy="62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095" y="9151968"/>
            <a:ext cx="3950494" cy="525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509D-C1B4-4511-85E3-7ED687486848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6005" y="9151968"/>
            <a:ext cx="5925741" cy="525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00161" y="9151968"/>
            <a:ext cx="3950494" cy="525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2446-795C-444F-8B06-D35129F633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16553" rtl="0" eaLnBrk="1" latinLnBrk="0" hangingPunct="1">
        <a:lnSpc>
          <a:spcPct val="90000"/>
        </a:lnSpc>
        <a:spcBef>
          <a:spcPct val="0"/>
        </a:spcBef>
        <a:buNone/>
        <a:defRPr sz="6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38" indent="-329138" algn="l" defTabSz="1316553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1" kern="1200">
          <a:solidFill>
            <a:schemeClr val="tx1"/>
          </a:solidFill>
          <a:latin typeface="+mn-lt"/>
          <a:ea typeface="+mn-ea"/>
          <a:cs typeface="+mn-cs"/>
        </a:defRPr>
      </a:lvl1pPr>
      <a:lvl2pPr marL="987415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691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3968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245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0521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8798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074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5351" indent="-329138" algn="l" defTabSz="1316553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277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553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4830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106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383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49659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7936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212" algn="l" defTabSz="1316553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image" Target="../media/image40.jpg"/><Relationship Id="rId16" Type="http://schemas.openxmlformats.org/officeDocument/2006/relationships/image" Target="../media/image5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5" Type="http://schemas.openxmlformats.org/officeDocument/2006/relationships/image" Target="../media/image5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Relationship Id="rId1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rta&#10;&#10;Descrição gerada automaticamente">
            <a:extLst>
              <a:ext uri="{FF2B5EF4-FFF2-40B4-BE49-F238E27FC236}">
                <a16:creationId xmlns:a16="http://schemas.microsoft.com/office/drawing/2014/main" id="{4EDE7658-A671-4B63-A92A-F3BF7A57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" y="0"/>
            <a:ext cx="17526684" cy="98742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503EBA-00BC-4891-B0B4-479295EC5A05}"/>
              </a:ext>
            </a:extLst>
          </p:cNvPr>
          <p:cNvSpPr txBox="1"/>
          <p:nvPr/>
        </p:nvSpPr>
        <p:spPr>
          <a:xfrm>
            <a:off x="6322064" y="7007918"/>
            <a:ext cx="6830322" cy="110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AQUI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9F72383B-70FD-4F9F-9654-79EAE3C51A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0" y="4874056"/>
            <a:ext cx="1422758" cy="1024083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A3DA43AA-54EB-4958-98DA-5DBCE20DF2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0" y="7986303"/>
            <a:ext cx="1422758" cy="1024083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3249B68C-060D-4C7B-8242-48645C0823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0" y="6430179"/>
            <a:ext cx="1422758" cy="1024083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7ACAD464-53C1-407B-8E07-696CF6526EF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0" y="3317933"/>
            <a:ext cx="1422758" cy="102408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C34BA154-0B7A-4A4F-A877-033DCFB78B62}"/>
              </a:ext>
            </a:extLst>
          </p:cNvPr>
          <p:cNvSpPr/>
          <p:nvPr/>
        </p:nvSpPr>
        <p:spPr>
          <a:xfrm>
            <a:off x="6322064" y="8009152"/>
            <a:ext cx="661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Subtítulo aqui</a:t>
            </a:r>
          </a:p>
        </p:txBody>
      </p:sp>
      <p:pic>
        <p:nvPicPr>
          <p:cNvPr id="10" name="Imagem 9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DD1B3C13-4780-44D5-A9B1-4A53C3E34C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61" y="3317933"/>
            <a:ext cx="10310665" cy="33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0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laca azul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A4148C07-CB30-40E4-BC34-1E63AE77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544545"/>
            <a:ext cx="2515788" cy="182274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2AD57562-D44A-408B-90A8-4A1F8818F641}"/>
              </a:ext>
            </a:extLst>
          </p:cNvPr>
          <p:cNvSpPr/>
          <p:nvPr/>
        </p:nvSpPr>
        <p:spPr>
          <a:xfrm>
            <a:off x="1362987" y="710008"/>
            <a:ext cx="1559413" cy="1491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1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927848-0CF9-4D2C-AC13-A192210551A7}"/>
              </a:ext>
            </a:extLst>
          </p:cNvPr>
          <p:cNvSpPr/>
          <p:nvPr/>
        </p:nvSpPr>
        <p:spPr>
          <a:xfrm>
            <a:off x="3753854" y="1606807"/>
            <a:ext cx="661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Subtítulo aqui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1648AED-D225-493C-82B8-7431E12130A9}"/>
              </a:ext>
            </a:extLst>
          </p:cNvPr>
          <p:cNvCxnSpPr>
            <a:cxnSpLocks/>
          </p:cNvCxnSpPr>
          <p:nvPr/>
        </p:nvCxnSpPr>
        <p:spPr>
          <a:xfrm>
            <a:off x="2734166" y="1606807"/>
            <a:ext cx="729353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6BD0CE3C-B1AF-4DEF-90B2-4B833F29AA0D}"/>
              </a:ext>
            </a:extLst>
          </p:cNvPr>
          <p:cNvSpPr txBox="1">
            <a:spLocks/>
          </p:cNvSpPr>
          <p:nvPr/>
        </p:nvSpPr>
        <p:spPr>
          <a:xfrm>
            <a:off x="3753854" y="622931"/>
            <a:ext cx="12762496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wis721 Cn BT Roman" charset="0"/>
                <a:ea typeface="Swis721 Cn BT Roman" charset="0"/>
                <a:cs typeface="Swis721 Cn BT Roman" charset="0"/>
              </a:defRPr>
            </a:lvl1pPr>
          </a:lstStyle>
          <a:p>
            <a:r>
              <a:rPr lang="pt-BR" sz="5400" b="1" dirty="0">
                <a:solidFill>
                  <a:srgbClr val="C00000"/>
                </a:solidFill>
                <a:latin typeface="+mn-lt"/>
                <a:ea typeface="+mn-ea"/>
                <a:cs typeface="Segoe UI Semibold" panose="020B0702040204020203" pitchFamily="34" charset="0"/>
              </a:rPr>
              <a:t>TÍTULO AQUI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5DB5D86-3206-45EB-B117-9DA0AFCE24BD}"/>
              </a:ext>
            </a:extLst>
          </p:cNvPr>
          <p:cNvSpPr/>
          <p:nvPr/>
        </p:nvSpPr>
        <p:spPr>
          <a:xfrm>
            <a:off x="1487738" y="2669070"/>
            <a:ext cx="150286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Exemplo de texto onde podemos incluir as informações da apresentação. Exemplo de texto onde podemos incluir as informações da apresentação.</a:t>
            </a:r>
          </a:p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Exemplo de texto onde podemos incluir as informações da apresentação. Exemplo de texto onde podemos incluir as informações da apresentação.</a:t>
            </a: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Exemplo de texto onde podemos incluir as informações da apresentação. Exemplo de texto onde podemos incluir as informações da apresentação.</a:t>
            </a:r>
          </a:p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Exemplo de texto onde podemos incluir as informações da apresentação. Exemplo de texto onde podemos incluir as informações da apresentação.  Exemplo de texto onde podemos incluir as informações da apresentação.</a:t>
            </a: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Imagem 8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2994A559-2135-401F-A624-E6C40420F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67" y="9085379"/>
            <a:ext cx="1608166" cy="5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9EA4D2-A60E-4AF0-A9FE-FE1D487A267D}"/>
              </a:ext>
            </a:extLst>
          </p:cNvPr>
          <p:cNvSpPr txBox="1"/>
          <p:nvPr/>
        </p:nvSpPr>
        <p:spPr>
          <a:xfrm>
            <a:off x="1001713" y="2669070"/>
            <a:ext cx="9252250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Exemplo de texto onde podemos incluir as informações da apresentação.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1ED368F-573A-479F-8E3B-0303E5C36874}"/>
              </a:ext>
            </a:extLst>
          </p:cNvPr>
          <p:cNvSpPr/>
          <p:nvPr/>
        </p:nvSpPr>
        <p:spPr>
          <a:xfrm>
            <a:off x="10365449" y="2868975"/>
            <a:ext cx="6095600" cy="4136300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92" dirty="0">
                <a:solidFill>
                  <a:schemeClr val="accent1">
                    <a:lumMod val="75000"/>
                  </a:schemeClr>
                </a:solidFill>
              </a:rPr>
              <a:t>IMAGEM</a:t>
            </a:r>
          </a:p>
        </p:txBody>
      </p:sp>
      <p:pic>
        <p:nvPicPr>
          <p:cNvPr id="10" name="Imagem 9" descr="Placa azul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65733F44-DBDC-441C-BF0C-20A60EFC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544545"/>
            <a:ext cx="2515788" cy="182274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B415ED6-552B-4257-B61E-AA8EEADF307C}"/>
              </a:ext>
            </a:extLst>
          </p:cNvPr>
          <p:cNvSpPr/>
          <p:nvPr/>
        </p:nvSpPr>
        <p:spPr>
          <a:xfrm>
            <a:off x="1362987" y="710008"/>
            <a:ext cx="1559413" cy="1491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2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D78516C-BD58-4E76-BD95-90E41084144C}"/>
              </a:ext>
            </a:extLst>
          </p:cNvPr>
          <p:cNvSpPr/>
          <p:nvPr/>
        </p:nvSpPr>
        <p:spPr>
          <a:xfrm>
            <a:off x="3753854" y="1606807"/>
            <a:ext cx="661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Subtítulo aqui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E66568A-FEC6-4F90-A965-F2C4A2671831}"/>
              </a:ext>
            </a:extLst>
          </p:cNvPr>
          <p:cNvCxnSpPr>
            <a:cxnSpLocks/>
          </p:cNvCxnSpPr>
          <p:nvPr/>
        </p:nvCxnSpPr>
        <p:spPr>
          <a:xfrm>
            <a:off x="2734166" y="1606807"/>
            <a:ext cx="729353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2F1BA883-485B-4CBF-B46B-CC48A73B4F94}"/>
              </a:ext>
            </a:extLst>
          </p:cNvPr>
          <p:cNvSpPr txBox="1">
            <a:spLocks/>
          </p:cNvSpPr>
          <p:nvPr/>
        </p:nvSpPr>
        <p:spPr>
          <a:xfrm>
            <a:off x="3753854" y="622931"/>
            <a:ext cx="12762496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rgbClr val="C00000"/>
                </a:solidFill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11" name="Imagem 10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F5EE888B-79CC-46D7-9117-D7C3A96A0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67" y="9085379"/>
            <a:ext cx="1608166" cy="5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9CAF990-A0C0-493D-9359-CB0C5E016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919827"/>
              </p:ext>
            </p:extLst>
          </p:nvPr>
        </p:nvGraphicFramePr>
        <p:xfrm>
          <a:off x="2013163" y="3098629"/>
          <a:ext cx="13388550" cy="598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 descr="Placa azul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0FEEF694-2280-4F4D-ACF9-18BB568336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544545"/>
            <a:ext cx="2515788" cy="18227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0E452B2-321B-4F06-961B-5C210EFD4F69}"/>
              </a:ext>
            </a:extLst>
          </p:cNvPr>
          <p:cNvSpPr/>
          <p:nvPr/>
        </p:nvSpPr>
        <p:spPr>
          <a:xfrm>
            <a:off x="1362987" y="710008"/>
            <a:ext cx="1559413" cy="1491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3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0ED304-F1E5-48C1-A4C3-D8C8397B6E58}"/>
              </a:ext>
            </a:extLst>
          </p:cNvPr>
          <p:cNvSpPr/>
          <p:nvPr/>
        </p:nvSpPr>
        <p:spPr>
          <a:xfrm>
            <a:off x="3753854" y="1606807"/>
            <a:ext cx="661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Segoe UI Semibold" panose="020B0702040204020203" pitchFamily="34" charset="0"/>
              </a:rPr>
              <a:t>Subtítulo aqui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49150F6-C6F0-43B4-955A-E01BC169C067}"/>
              </a:ext>
            </a:extLst>
          </p:cNvPr>
          <p:cNvCxnSpPr>
            <a:cxnSpLocks/>
          </p:cNvCxnSpPr>
          <p:nvPr/>
        </p:nvCxnSpPr>
        <p:spPr>
          <a:xfrm>
            <a:off x="2734166" y="1606807"/>
            <a:ext cx="729353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B77D8202-CDFD-4BDE-A395-209534A76734}"/>
              </a:ext>
            </a:extLst>
          </p:cNvPr>
          <p:cNvSpPr txBox="1">
            <a:spLocks/>
          </p:cNvSpPr>
          <p:nvPr/>
        </p:nvSpPr>
        <p:spPr>
          <a:xfrm>
            <a:off x="3753854" y="622931"/>
            <a:ext cx="12762496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rgbClr val="C00000"/>
                </a:solidFill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9" name="Imagem 8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8291AC48-B65A-4A18-9AC1-03475BDE5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67" y="9085379"/>
            <a:ext cx="1608166" cy="5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 interior, homem, em pé, quarto&#10;&#10;Descrição gerada automaticamente">
            <a:extLst>
              <a:ext uri="{FF2B5EF4-FFF2-40B4-BE49-F238E27FC236}">
                <a16:creationId xmlns:a16="http://schemas.microsoft.com/office/drawing/2014/main" id="{FF2BB010-295A-464A-96E4-D3AD81E9A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2"/>
            <a:ext cx="17548191" cy="9879632"/>
          </a:xfrm>
          <a:prstGeom prst="rect">
            <a:avLst/>
          </a:prstGeom>
        </p:spPr>
      </p:pic>
      <p:pic>
        <p:nvPicPr>
          <p:cNvPr id="5" name="Imagem 4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AA413191-FF37-4003-A7F2-DA46B7868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34" y="2885204"/>
            <a:ext cx="12560781" cy="41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648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CD623DA3-17B5-4911-8FF9-A70AE58235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44" y="570738"/>
            <a:ext cx="1297571" cy="948225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E9C9A9F8-0D29-48A4-8163-E4DB9F4894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79" y="4914855"/>
            <a:ext cx="1297571" cy="948225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D818E723-D8C1-49E3-AA4A-FCE0B820EE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07" y="4914855"/>
            <a:ext cx="1297571" cy="948225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5CBE66D2-E40B-4CBE-8096-8C3D8DE453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47" y="4914855"/>
            <a:ext cx="1297571" cy="948225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DFCB74D6-3AEF-4C7E-B7E5-DD101F19BC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06" y="4914855"/>
            <a:ext cx="1297571" cy="948225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D468A838-D4FA-434A-A5DA-15D9D3EAC1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45" y="4914855"/>
            <a:ext cx="1297571" cy="948225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6A0256AA-7073-442A-9FB3-A7E31CD7F8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44" y="4914855"/>
            <a:ext cx="1297571" cy="948225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2991D843-482B-41A1-A6D9-918FFF3F5F3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79" y="3834269"/>
            <a:ext cx="1297571" cy="948225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6D4D67E8-6A42-486E-A804-F324544FF0F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07" y="3834269"/>
            <a:ext cx="1297571" cy="948225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AF701105-AAAC-4B62-A5DD-531A81909EB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47" y="3834269"/>
            <a:ext cx="1297571" cy="948225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A4940171-4F0D-4D8A-A7D0-D3AE23D2D7B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06" y="3834269"/>
            <a:ext cx="1297571" cy="948225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4313C2CB-C5EB-4975-AA7B-CAE307B5B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45" y="3834269"/>
            <a:ext cx="1297571" cy="948225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8A470F2A-C1AF-469D-B49F-740FA826D33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44" y="3834269"/>
            <a:ext cx="1297571" cy="948225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E0ED5D4-64B7-40DE-B52F-66E35E692D31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44" y="2735973"/>
            <a:ext cx="1297571" cy="94822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4FA6F242-1906-4894-8814-CACD74C0A71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45" y="2735973"/>
            <a:ext cx="1297571" cy="948225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7B1CE36-947B-44C3-B69A-2CB4A58FD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06" y="2735973"/>
            <a:ext cx="1297571" cy="948225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EFFD440A-E2E4-4EE4-8E84-D8754DE714A5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47" y="2735973"/>
            <a:ext cx="1297571" cy="948225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3B4FA7D6-E6C1-4748-9700-F93907DF25EA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07" y="2735973"/>
            <a:ext cx="1297571" cy="948225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B69556B6-33D0-4A65-B5BB-5F0356EE4B6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79" y="2735973"/>
            <a:ext cx="1297571" cy="948225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9C2CD82C-7C7E-4B52-A09F-15FF2BC7C1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79" y="1586531"/>
            <a:ext cx="1297571" cy="948225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E94E7648-842A-450A-9320-9ECDF8F39374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07" y="1586531"/>
            <a:ext cx="1297571" cy="948225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5CBB95B-EFC4-471E-8AE9-5DD191DBC88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47" y="1586531"/>
            <a:ext cx="1297571" cy="948225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E8660A24-56CC-4E4B-84A1-4A870442E3CE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06" y="1586531"/>
            <a:ext cx="1297571" cy="948225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131C4212-6EFC-4845-9F60-9A240461F5C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45" y="1586531"/>
            <a:ext cx="1297571" cy="948225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0C5CB79B-6C31-43B0-A680-DF867965F0EA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44" y="1586531"/>
            <a:ext cx="1297571" cy="948225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E3E97AF1-DCB0-4A9F-B9E5-E30A519BD402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79" y="570738"/>
            <a:ext cx="1297571" cy="948225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FD42AC80-7900-4DDF-8341-C1164E53BB68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07" y="570738"/>
            <a:ext cx="1297571" cy="948225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2A679271-468E-4817-93B6-92AC3BFCF47C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47" y="570738"/>
            <a:ext cx="1297571" cy="948225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520F0934-57F2-45FE-8994-20F0605CA15D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06" y="570738"/>
            <a:ext cx="1297571" cy="948225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B444B1C0-4D10-4A2B-ABCC-DDBF03D48AE2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45" y="570738"/>
            <a:ext cx="1297571" cy="9482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FC354445-C5AE-44EE-99D4-8C57DBBA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22" y="8369255"/>
            <a:ext cx="1297571" cy="948225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1D353BD0-61B5-4FE2-9B84-7B18D098D5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50" y="8369255"/>
            <a:ext cx="1297571" cy="948225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328EC5D2-4198-4B8A-9024-3633971AD82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90" y="8369255"/>
            <a:ext cx="1297571" cy="948225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F24444C0-9DEE-4E9A-BE4A-E4208E2ABB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49" y="8369255"/>
            <a:ext cx="1297571" cy="948225"/>
          </a:xfrm>
          <a:prstGeom prst="rect">
            <a:avLst/>
          </a:prstGeom>
        </p:spPr>
      </p:pic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6A9C7331-EEAE-431A-B894-B1FA56063BA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88" y="8369255"/>
            <a:ext cx="1297571" cy="948225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id="{A5EA778D-18FC-473B-BB4A-4177AAEC8DE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87" y="8369255"/>
            <a:ext cx="1297571" cy="948225"/>
          </a:xfrm>
          <a:prstGeom prst="rect">
            <a:avLst/>
          </a:prstGeom>
        </p:spPr>
      </p:pic>
      <p:pic>
        <p:nvPicPr>
          <p:cNvPr id="38" name="Imagem 37" descr="Ícone&#10;&#10;Descrição gerada automaticamente">
            <a:extLst>
              <a:ext uri="{FF2B5EF4-FFF2-40B4-BE49-F238E27FC236}">
                <a16:creationId xmlns:a16="http://schemas.microsoft.com/office/drawing/2014/main" id="{FCFC56B2-2B1F-4004-B343-E6D3DD2EEBF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22" y="7288669"/>
            <a:ext cx="1297571" cy="948225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9CD952FC-22F2-4A18-B591-234BF05B4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50" y="7288669"/>
            <a:ext cx="1297571" cy="948225"/>
          </a:xfrm>
          <a:prstGeom prst="rect">
            <a:avLst/>
          </a:prstGeom>
        </p:spPr>
      </p:pic>
      <p:pic>
        <p:nvPicPr>
          <p:cNvPr id="40" name="Imagem 39" descr="Ícone&#10;&#10;Descrição gerada automaticamente">
            <a:extLst>
              <a:ext uri="{FF2B5EF4-FFF2-40B4-BE49-F238E27FC236}">
                <a16:creationId xmlns:a16="http://schemas.microsoft.com/office/drawing/2014/main" id="{CCC06D6C-82D8-4BB2-AD10-633F699F31F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90" y="7288669"/>
            <a:ext cx="1297571" cy="948225"/>
          </a:xfrm>
          <a:prstGeom prst="rect">
            <a:avLst/>
          </a:prstGeom>
        </p:spPr>
      </p:pic>
      <p:pic>
        <p:nvPicPr>
          <p:cNvPr id="41" name="Imagem 40" descr="Ícone&#10;&#10;Descrição gerada automaticamente">
            <a:extLst>
              <a:ext uri="{FF2B5EF4-FFF2-40B4-BE49-F238E27FC236}">
                <a16:creationId xmlns:a16="http://schemas.microsoft.com/office/drawing/2014/main" id="{B92DED6B-4139-4132-9034-BD3B2F0DEAA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49" y="7288669"/>
            <a:ext cx="1297571" cy="948225"/>
          </a:xfrm>
          <a:prstGeom prst="rect">
            <a:avLst/>
          </a:prstGeom>
        </p:spPr>
      </p:pic>
      <p:pic>
        <p:nvPicPr>
          <p:cNvPr id="42" name="Imagem 41" descr="Ícone&#10;&#10;Descrição gerada automaticamente">
            <a:extLst>
              <a:ext uri="{FF2B5EF4-FFF2-40B4-BE49-F238E27FC236}">
                <a16:creationId xmlns:a16="http://schemas.microsoft.com/office/drawing/2014/main" id="{163E487D-CBA3-43D6-A7F3-0C8B8600B57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88" y="7288669"/>
            <a:ext cx="1297571" cy="948225"/>
          </a:xfrm>
          <a:prstGeom prst="rect">
            <a:avLst/>
          </a:prstGeom>
        </p:spPr>
      </p:pic>
      <p:pic>
        <p:nvPicPr>
          <p:cNvPr id="43" name="Imagem 42" descr="Ícone&#10;&#10;Descrição gerada automaticamente">
            <a:extLst>
              <a:ext uri="{FF2B5EF4-FFF2-40B4-BE49-F238E27FC236}">
                <a16:creationId xmlns:a16="http://schemas.microsoft.com/office/drawing/2014/main" id="{26AE0A8A-3E1B-4252-9102-4422EB458A7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87" y="7288669"/>
            <a:ext cx="1297571" cy="948225"/>
          </a:xfrm>
          <a:prstGeom prst="rect">
            <a:avLst/>
          </a:prstGeom>
        </p:spPr>
      </p:pic>
      <p:pic>
        <p:nvPicPr>
          <p:cNvPr id="44" name="Imagem 43" descr="Ícone&#10;&#10;Descrição gerada automaticamente">
            <a:extLst>
              <a:ext uri="{FF2B5EF4-FFF2-40B4-BE49-F238E27FC236}">
                <a16:creationId xmlns:a16="http://schemas.microsoft.com/office/drawing/2014/main" id="{D6CD17DA-EB10-40DA-A95F-A7608317E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87" y="6190373"/>
            <a:ext cx="1297571" cy="948225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A472D3C9-7E12-4C98-B91F-42760C7C8D9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88" y="6190373"/>
            <a:ext cx="1297571" cy="948225"/>
          </a:xfrm>
          <a:prstGeom prst="rect">
            <a:avLst/>
          </a:prstGeom>
        </p:spPr>
      </p:pic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255B64C5-35C7-4218-B732-4A7B19320776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49" y="6190373"/>
            <a:ext cx="1297571" cy="948225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2E67E3FE-B57E-4353-B970-DF15B3C0F6D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90" y="6190373"/>
            <a:ext cx="1297571" cy="948225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D7D95F27-35CE-4F9E-8DFF-B026DA59EF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50" y="6190373"/>
            <a:ext cx="1297571" cy="948225"/>
          </a:xfrm>
          <a:prstGeom prst="rect">
            <a:avLst/>
          </a:prstGeom>
        </p:spPr>
      </p:pic>
      <p:pic>
        <p:nvPicPr>
          <p:cNvPr id="49" name="Imagem 48" descr="Ícone&#10;&#10;Descrição gerada automaticamente">
            <a:extLst>
              <a:ext uri="{FF2B5EF4-FFF2-40B4-BE49-F238E27FC236}">
                <a16:creationId xmlns:a16="http://schemas.microsoft.com/office/drawing/2014/main" id="{2CBBDB5E-4C68-4A7F-9CD8-099D5BFC3CA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22" y="6190373"/>
            <a:ext cx="1297571" cy="948225"/>
          </a:xfrm>
          <a:prstGeom prst="rect">
            <a:avLst/>
          </a:prstGeom>
        </p:spPr>
      </p:pic>
      <p:sp>
        <p:nvSpPr>
          <p:cNvPr id="54" name="Título 1">
            <a:extLst>
              <a:ext uri="{FF2B5EF4-FFF2-40B4-BE49-F238E27FC236}">
                <a16:creationId xmlns:a16="http://schemas.microsoft.com/office/drawing/2014/main" id="{BAB76E58-162F-4D16-A44A-716176178B80}"/>
              </a:ext>
            </a:extLst>
          </p:cNvPr>
          <p:cNvSpPr txBox="1">
            <a:spLocks/>
          </p:cNvSpPr>
          <p:nvPr/>
        </p:nvSpPr>
        <p:spPr>
          <a:xfrm>
            <a:off x="3753854" y="622931"/>
            <a:ext cx="12762496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wis721 Cn BT Roman" charset="0"/>
                <a:ea typeface="Swis721 Cn BT Roman" charset="0"/>
                <a:cs typeface="Swis721 Cn BT Roman" charset="0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rPr>
              <a:t>Ícones</a:t>
            </a:r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91FE8789-4273-4250-B74F-72569E01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6" y="3958977"/>
            <a:ext cx="1297571" cy="948225"/>
          </a:xfrm>
          <a:prstGeom prst="rect">
            <a:avLst/>
          </a:prstGeom>
        </p:spPr>
      </p:pic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37C1F1AD-4DED-441F-8E5C-28AA546587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8" y="8303094"/>
            <a:ext cx="1297571" cy="948225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FD7A9648-F8C0-4DDC-8C31-76C576C2436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7" y="8303094"/>
            <a:ext cx="1297571" cy="948225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7409FCB8-0EDE-43C3-8FF8-404E234613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6" y="8303094"/>
            <a:ext cx="1297571" cy="948225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26CDD320-D676-4212-94AC-F890B35DB63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8" y="7222508"/>
            <a:ext cx="1297571" cy="948225"/>
          </a:xfrm>
          <a:prstGeom prst="rect">
            <a:avLst/>
          </a:prstGeom>
        </p:spPr>
      </p:pic>
      <p:pic>
        <p:nvPicPr>
          <p:cNvPr id="60" name="Imagem 59" descr="Ícone&#10;&#10;Descrição gerada automaticamente">
            <a:extLst>
              <a:ext uri="{FF2B5EF4-FFF2-40B4-BE49-F238E27FC236}">
                <a16:creationId xmlns:a16="http://schemas.microsoft.com/office/drawing/2014/main" id="{01C04FBD-46A4-4E46-809E-A4C051CE623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7" y="7222508"/>
            <a:ext cx="1297571" cy="948225"/>
          </a:xfrm>
          <a:prstGeom prst="rect">
            <a:avLst/>
          </a:prstGeom>
        </p:spPr>
      </p:pic>
      <p:pic>
        <p:nvPicPr>
          <p:cNvPr id="61" name="Imagem 60" descr="Ícone&#10;&#10;Descrição gerada automaticamente">
            <a:extLst>
              <a:ext uri="{FF2B5EF4-FFF2-40B4-BE49-F238E27FC236}">
                <a16:creationId xmlns:a16="http://schemas.microsoft.com/office/drawing/2014/main" id="{E59D5F37-4E08-4747-8C75-2C127B9A974A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6" y="7222508"/>
            <a:ext cx="1297571" cy="948225"/>
          </a:xfrm>
          <a:prstGeom prst="rect">
            <a:avLst/>
          </a:prstGeom>
        </p:spPr>
      </p:pic>
      <p:pic>
        <p:nvPicPr>
          <p:cNvPr id="62" name="Imagem 61" descr="Ícone&#10;&#10;Descrição gerada automaticamente">
            <a:extLst>
              <a:ext uri="{FF2B5EF4-FFF2-40B4-BE49-F238E27FC236}">
                <a16:creationId xmlns:a16="http://schemas.microsoft.com/office/drawing/2014/main" id="{9AAFBFAF-18A5-4B2A-8FD3-4C848655FC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6" y="6124212"/>
            <a:ext cx="1297571" cy="948225"/>
          </a:xfrm>
          <a:prstGeom prst="rect">
            <a:avLst/>
          </a:prstGeom>
        </p:spPr>
      </p:pic>
      <p:pic>
        <p:nvPicPr>
          <p:cNvPr id="63" name="Imagem 62" descr="Ícone&#10;&#10;Descrição gerada automaticamente">
            <a:extLst>
              <a:ext uri="{FF2B5EF4-FFF2-40B4-BE49-F238E27FC236}">
                <a16:creationId xmlns:a16="http://schemas.microsoft.com/office/drawing/2014/main" id="{1AB2BE40-3DA9-48A2-8DE2-C751450FFED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7" y="6124212"/>
            <a:ext cx="1297571" cy="948225"/>
          </a:xfrm>
          <a:prstGeom prst="rect">
            <a:avLst/>
          </a:prstGeom>
        </p:spPr>
      </p:pic>
      <p:pic>
        <p:nvPicPr>
          <p:cNvPr id="64" name="Imagem 63" descr="Ícone&#10;&#10;Descrição gerada automaticamente">
            <a:extLst>
              <a:ext uri="{FF2B5EF4-FFF2-40B4-BE49-F238E27FC236}">
                <a16:creationId xmlns:a16="http://schemas.microsoft.com/office/drawing/2014/main" id="{012BCA40-6D5B-4D6D-8248-D4964E2C57F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8" y="6124212"/>
            <a:ext cx="1297571" cy="948225"/>
          </a:xfrm>
          <a:prstGeom prst="rect">
            <a:avLst/>
          </a:prstGeom>
        </p:spPr>
      </p:pic>
      <p:pic>
        <p:nvPicPr>
          <p:cNvPr id="65" name="Imagem 64" descr="Ícone&#10;&#10;Descrição gerada automaticamente">
            <a:extLst>
              <a:ext uri="{FF2B5EF4-FFF2-40B4-BE49-F238E27FC236}">
                <a16:creationId xmlns:a16="http://schemas.microsoft.com/office/drawing/2014/main" id="{875586AF-B682-4AD0-8787-AE66D72AEBF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8" y="4974770"/>
            <a:ext cx="1297571" cy="948225"/>
          </a:xfrm>
          <a:prstGeom prst="rect">
            <a:avLst/>
          </a:prstGeom>
        </p:spPr>
      </p:pic>
      <p:pic>
        <p:nvPicPr>
          <p:cNvPr id="66" name="Imagem 65" descr="Ícone&#10;&#10;Descrição gerada automaticamente">
            <a:extLst>
              <a:ext uri="{FF2B5EF4-FFF2-40B4-BE49-F238E27FC236}">
                <a16:creationId xmlns:a16="http://schemas.microsoft.com/office/drawing/2014/main" id="{A959B211-7EAE-4CE8-92C0-6F6C9041154B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7" y="4974770"/>
            <a:ext cx="1297571" cy="948225"/>
          </a:xfrm>
          <a:prstGeom prst="rect">
            <a:avLst/>
          </a:prstGeom>
        </p:spPr>
      </p:pic>
      <p:pic>
        <p:nvPicPr>
          <p:cNvPr id="67" name="Imagem 66" descr="Ícone&#10;&#10;Descrição gerada automaticamente">
            <a:extLst>
              <a:ext uri="{FF2B5EF4-FFF2-40B4-BE49-F238E27FC236}">
                <a16:creationId xmlns:a16="http://schemas.microsoft.com/office/drawing/2014/main" id="{F344361E-9D42-4818-BFAD-28F4E761139B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6" y="4974770"/>
            <a:ext cx="1297571" cy="948225"/>
          </a:xfrm>
          <a:prstGeom prst="rect">
            <a:avLst/>
          </a:prstGeom>
        </p:spPr>
      </p:pic>
      <p:pic>
        <p:nvPicPr>
          <p:cNvPr id="68" name="Imagem 67" descr="Ícone&#10;&#10;Descrição gerada automaticamente">
            <a:extLst>
              <a:ext uri="{FF2B5EF4-FFF2-40B4-BE49-F238E27FC236}">
                <a16:creationId xmlns:a16="http://schemas.microsoft.com/office/drawing/2014/main" id="{266F7E34-6001-4A51-B632-2361CBBFF00F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8" y="3958977"/>
            <a:ext cx="1297571" cy="948225"/>
          </a:xfrm>
          <a:prstGeom prst="rect">
            <a:avLst/>
          </a:prstGeom>
        </p:spPr>
      </p:pic>
      <p:pic>
        <p:nvPicPr>
          <p:cNvPr id="69" name="Imagem 68" descr="Ícone&#10;&#10;Descrição gerada automaticamente">
            <a:extLst>
              <a:ext uri="{FF2B5EF4-FFF2-40B4-BE49-F238E27FC236}">
                <a16:creationId xmlns:a16="http://schemas.microsoft.com/office/drawing/2014/main" id="{268C10E1-AB15-4F93-8B85-10A5D33A3378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7" y="3958977"/>
            <a:ext cx="1297571" cy="9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11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cidade&#10;&#10;Descrição gerada automaticamente com confiança média">
            <a:extLst>
              <a:ext uri="{FF2B5EF4-FFF2-40B4-BE49-F238E27FC236}">
                <a16:creationId xmlns:a16="http://schemas.microsoft.com/office/drawing/2014/main" id="{B4245746-BABE-4AF7-8D9B-682FCF59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31" y="7555711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5" name="Imagem 4" descr="Trem na frente de um prédio&#10;&#10;Descrição gerada automaticamente">
            <a:extLst>
              <a:ext uri="{FF2B5EF4-FFF2-40B4-BE49-F238E27FC236}">
                <a16:creationId xmlns:a16="http://schemas.microsoft.com/office/drawing/2014/main" id="{1820FEDD-8506-4D51-BB23-71CD66EF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7" y="755571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7" name="Imagem 6" descr="Estação de ônibus&#10;&#10;Descrição gerada automaticamente com confiança média">
            <a:extLst>
              <a:ext uri="{FF2B5EF4-FFF2-40B4-BE49-F238E27FC236}">
                <a16:creationId xmlns:a16="http://schemas.microsoft.com/office/drawing/2014/main" id="{5BDDEF41-B0C1-48F2-BE8F-1B210E128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755571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9" name="Imagem 8" descr="Vista aérea de uma cidade&#10;&#10;Descrição gerada automaticamente">
            <a:extLst>
              <a:ext uri="{FF2B5EF4-FFF2-40B4-BE49-F238E27FC236}">
                <a16:creationId xmlns:a16="http://schemas.microsoft.com/office/drawing/2014/main" id="{5CF3A3B5-C3DD-498E-81D4-9F35A8177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755571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11" name="Imagem 10" descr="Pessoa posando para foto&#10;&#10;Descrição gerada automaticamente">
            <a:extLst>
              <a:ext uri="{FF2B5EF4-FFF2-40B4-BE49-F238E27FC236}">
                <a16:creationId xmlns:a16="http://schemas.microsoft.com/office/drawing/2014/main" id="{D49FE080-5245-4F0A-87CA-ED16F0A8B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31" y="5271525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13" name="Imagem 12" descr="Uma imagem contendo biblioteca, mesa, quarto&#10;&#10;Descrição gerada automaticamente">
            <a:extLst>
              <a:ext uri="{FF2B5EF4-FFF2-40B4-BE49-F238E27FC236}">
                <a16:creationId xmlns:a16="http://schemas.microsoft.com/office/drawing/2014/main" id="{9A2292A4-D214-4845-BA5A-EFB6A7561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7" y="526693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15" name="Imagem 14" descr="Uma imagem contendo edifício, biblioteca, quarto, mesa&#10;&#10;Descrição gerada automaticamente">
            <a:extLst>
              <a:ext uri="{FF2B5EF4-FFF2-40B4-BE49-F238E27FC236}">
                <a16:creationId xmlns:a16="http://schemas.microsoft.com/office/drawing/2014/main" id="{3EFE242A-7ED4-466D-997D-E4C790C6D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526693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17" name="Imagem 16" descr="Pessoa na frente de um laptop&#10;&#10;Descrição gerada automaticamente">
            <a:extLst>
              <a:ext uri="{FF2B5EF4-FFF2-40B4-BE49-F238E27FC236}">
                <a16:creationId xmlns:a16="http://schemas.microsoft.com/office/drawing/2014/main" id="{BC37C6F4-D4B1-455F-8BF4-8E9EEDED8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5266932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19" name="Imagem 18" descr="Mulher com capacete e taco na mão&#10;&#10;Descrição gerada automaticamente com confiança baixa">
            <a:extLst>
              <a:ext uri="{FF2B5EF4-FFF2-40B4-BE49-F238E27FC236}">
                <a16:creationId xmlns:a16="http://schemas.microsoft.com/office/drawing/2014/main" id="{F899EDA2-FC81-4EFB-A39D-8F9D409A0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31" y="2881144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21" name="Imagem 20" descr="Uma imagem contendo pessoa, homem, segurando, mesa&#10;&#10;Descrição gerada automaticamente">
            <a:extLst>
              <a:ext uri="{FF2B5EF4-FFF2-40B4-BE49-F238E27FC236}">
                <a16:creationId xmlns:a16="http://schemas.microsoft.com/office/drawing/2014/main" id="{35748629-FD0C-4663-8691-00379421FF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7" y="2881145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23" name="Imagem 22" descr="Caminhão de bombeiros&#10;&#10;Descrição gerada automaticamente com confiança média">
            <a:extLst>
              <a:ext uri="{FF2B5EF4-FFF2-40B4-BE49-F238E27FC236}">
                <a16:creationId xmlns:a16="http://schemas.microsoft.com/office/drawing/2014/main" id="{50630668-918D-4299-83A3-2291DBF45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2881146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25" name="Imagem 24" descr="Prateleira com produtos&#10;&#10;Descrição gerada automaticamente com confiança média">
            <a:extLst>
              <a:ext uri="{FF2B5EF4-FFF2-40B4-BE49-F238E27FC236}">
                <a16:creationId xmlns:a16="http://schemas.microsoft.com/office/drawing/2014/main" id="{792A9D1D-6989-4389-B2DE-350B9F1AB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2881146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27" name="Imagem 26" descr="Uma imagem contendo pessoa, no interior, homem, moto&#10;&#10;Descrição gerada automaticamente">
            <a:extLst>
              <a:ext uri="{FF2B5EF4-FFF2-40B4-BE49-F238E27FC236}">
                <a16:creationId xmlns:a16="http://schemas.microsoft.com/office/drawing/2014/main" id="{C90ADA17-041A-411D-900C-77B089985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31" y="495358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29" name="Imagem 28" descr="Uma imagem contendo no interior, armazém, brinquedo, cheio&#10;&#10;Descrição gerada automaticamente">
            <a:extLst>
              <a:ext uri="{FF2B5EF4-FFF2-40B4-BE49-F238E27FC236}">
                <a16:creationId xmlns:a16="http://schemas.microsoft.com/office/drawing/2014/main" id="{E3C3351A-D599-49CE-AB1B-CF63F7C316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7" y="495359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pic>
        <p:nvPicPr>
          <p:cNvPr id="31" name="Imagem 30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12F2455F-7F4D-4EFB-A103-59A83E843F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495359"/>
            <a:ext cx="3170011" cy="205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4DC7FF"/>
            </a:solidFill>
          </a:ln>
          <a:effectLst/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38D9F0CB-F7DA-4CBA-A30B-608C91EBA2A5}"/>
              </a:ext>
            </a:extLst>
          </p:cNvPr>
          <p:cNvSpPr txBox="1">
            <a:spLocks/>
          </p:cNvSpPr>
          <p:nvPr/>
        </p:nvSpPr>
        <p:spPr>
          <a:xfrm>
            <a:off x="3753854" y="622931"/>
            <a:ext cx="12762496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wis721 Cn BT Roman" charset="0"/>
                <a:ea typeface="Swis721 Cn BT Roman" charset="0"/>
                <a:cs typeface="Swis721 Cn BT Roman" charset="0"/>
              </a:defRPr>
            </a:lvl1pPr>
          </a:lstStyle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rPr>
              <a:t>Imagens</a:t>
            </a:r>
          </a:p>
        </p:txBody>
      </p:sp>
    </p:spTree>
    <p:extLst>
      <p:ext uri="{BB962C8B-B14F-4D97-AF65-F5344CB8AC3E}">
        <p14:creationId xmlns:p14="http://schemas.microsoft.com/office/powerpoint/2010/main" val="3936617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3e63753-7ddf-42f5-b0f8-17ff1c2dadb1">
      <UserInfo>
        <DisplayName>Leonardo Barros</DisplayName>
        <AccountId>94</AccountId>
        <AccountType/>
      </UserInfo>
      <UserInfo>
        <DisplayName>Ronan de Carvalho Santos</DisplayName>
        <AccountId>103</AccountId>
        <AccountType/>
      </UserInfo>
      <UserInfo>
        <DisplayName>Eduardo Leonel</DisplayName>
        <AccountId>29</AccountId>
        <AccountType/>
      </UserInfo>
      <UserInfo>
        <DisplayName>Alexandre Roger Favre</DisplayName>
        <AccountId>145</AccountId>
        <AccountType/>
      </UserInfo>
      <UserInfo>
        <DisplayName>Alex Dias de Sousa</DisplayName>
        <AccountId>153</AccountId>
        <AccountType/>
      </UserInfo>
      <UserInfo>
        <DisplayName>Valdelice Florentino dos Santos Silva</DisplayName>
        <AccountId>195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2" ma:contentTypeDescription="Crie um novo documento." ma:contentTypeScope="" ma:versionID="9c33f9250e7bba1eb8f7f28d91901c19">
  <xsd:schema xmlns:xsd="http://www.w3.org/2001/XMLSchema" xmlns:xs="http://www.w3.org/2001/XMLSchema" xmlns:p="http://schemas.microsoft.com/office/2006/metadata/properties" xmlns:ns2="b3220d1a-6903-414f-9ff3-711013c9badb" xmlns:ns3="d3e63753-7ddf-42f5-b0f8-17ff1c2dadb1" targetNamespace="http://schemas.microsoft.com/office/2006/metadata/properties" ma:root="true" ma:fieldsID="c441f1901cb7a21531ddda120e16ef39" ns2:_="" ns3:_="">
    <xsd:import namespace="b3220d1a-6903-414f-9ff3-711013c9badb"/>
    <xsd:import namespace="d3e63753-7ddf-42f5-b0f8-17ff1c2da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3AB50-81D1-419A-AF2C-1A704B3E71C5}">
  <ds:schemaRefs>
    <ds:schemaRef ds:uri="http://schemas.microsoft.com/office/2006/metadata/properties"/>
    <ds:schemaRef ds:uri="http://schemas.microsoft.com/office/infopath/2007/PartnerControls"/>
    <ds:schemaRef ds:uri="d3e63753-7ddf-42f5-b0f8-17ff1c2dadb1"/>
  </ds:schemaRefs>
</ds:datastoreItem>
</file>

<file path=customXml/itemProps2.xml><?xml version="1.0" encoding="utf-8"?>
<ds:datastoreItem xmlns:ds="http://schemas.openxmlformats.org/officeDocument/2006/customXml" ds:itemID="{0BA45347-DEBC-4621-B5E3-03C202279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4709B-160D-4092-923F-122D84592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187</Words>
  <Application>Microsoft Office PowerPoint</Application>
  <PresentationFormat>Personalizar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</dc:creator>
  <cp:lastModifiedBy>Alex Dias de Sousa</cp:lastModifiedBy>
  <cp:revision>90</cp:revision>
  <dcterms:created xsi:type="dcterms:W3CDTF">2018-03-05T14:12:30Z</dcterms:created>
  <dcterms:modified xsi:type="dcterms:W3CDTF">2021-04-09T13:06:03Z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  <property fmtid="{D5CDD505-2E9C-101B-9397-08002B2CF9AE}" pid="3" name="AuthorIds_UIVersion_512">
    <vt:lpwstr>55</vt:lpwstr>
  </property>
</Properties>
</file>