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6858000" cy="9906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0" autoAdjust="0"/>
    <p:restoredTop sz="94660"/>
  </p:normalViewPr>
  <p:slideViewPr>
    <p:cSldViewPr snapToGrid="0" showGuides="1">
      <p:cViewPr varScale="1">
        <p:scale>
          <a:sx n="44" d="100"/>
          <a:sy n="44" d="100"/>
        </p:scale>
        <p:origin x="2200" y="4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D64251-E69E-448B-A037-65CE4A925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F46723-3774-482D-BAC5-7D32AB43F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30686D-F405-41FF-BAB6-784E3B3A3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7F1A-2A88-4C36-B44E-ED815EA6B8C5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3B4717-561A-4169-8FDE-BE74E272B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9CC155-C497-4081-9853-FEA79A96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FB0B-9DE5-4B49-B387-B2475AEE7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00B7AB-E365-4707-A416-256D5CCE2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B6A28A-63A7-437B-9399-59E1C1C77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2108E2-2B50-4F44-8F7C-27D43F97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7F1A-2A88-4C36-B44E-ED815EA6B8C5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ADD8CC-B24D-4F0C-86B6-114A8E9C2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F4F476-FD1D-4B30-8E03-24750A4AA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FB0B-9DE5-4B49-B387-B2475AEE7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030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C428F4-4792-4985-9B04-3D69B323AF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2FD4CCD-AB66-4353-BF34-990BB5380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292F07-8457-4C90-BEFE-89F95C249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7F1A-2A88-4C36-B44E-ED815EA6B8C5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EE7A865-C427-4CF4-8ED8-B7181FDBD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E8397A-BE6D-475F-8925-0B531DA9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FB0B-9DE5-4B49-B387-B2475AEE7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48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D2023-9BC3-4CA7-98C9-CF15A90B3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941532-C0E2-4BAD-A4B1-A39B36A06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1709E6-2364-4BBC-BEB4-19B3B493B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7F1A-2A88-4C36-B44E-ED815EA6B8C5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68BCC3-D592-4594-8E39-9A4F540CA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BEA3FC-B40D-43A7-8EA1-ED29B10A1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FB0B-9DE5-4B49-B387-B2475AEE7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471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917D43-17D5-4DCD-8632-8297B8770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4E5B069-AF77-42DD-9D9A-D90389CF9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3383D1-7F8A-4D0D-9DF5-0CC569362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7F1A-2A88-4C36-B44E-ED815EA6B8C5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2A873D-1D6F-4AFE-8BCB-F84A02913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D69772-E081-465D-90F8-A0789DCE0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FB0B-9DE5-4B49-B387-B2475AEE7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595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A9EC03-A8EC-46F5-B49C-CBD40D276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FB7037-854F-4B3E-86E0-015FD5BEF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939AF08-63F1-43A1-BB73-370416CDF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E8C88E-08D1-4C38-8652-EF2814B50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7F1A-2A88-4C36-B44E-ED815EA6B8C5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FCD2586-A6E1-46ED-9813-C6A26D103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0053FB-2C1E-4EEC-8802-D9BF0BAC9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FB0B-9DE5-4B49-B387-B2475AEE7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206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8397C2-41D1-4A51-B53F-22AC3C0A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73FF1E1-2E87-49B6-9CD3-081465EDC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E7FD7F-51BA-410F-8C8A-3B1570EF7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A9D7A3B-57E7-48BE-BF54-190CBEFC8E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8856141-88BE-4FA5-97F1-4DA06919AE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5667004-2307-4518-B97B-0BAE340B2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7F1A-2A88-4C36-B44E-ED815EA6B8C5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0F0E88C-7C3D-42B5-88AD-6D5EAFD4E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0F9E155-6C29-446A-8887-EB2723871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FB0B-9DE5-4B49-B387-B2475AEE7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011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4B1BC-B1CA-44A0-90EA-8F5E46D01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256932D-7EA6-4848-AC88-6ABA4D100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7F1A-2A88-4C36-B44E-ED815EA6B8C5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07A30FE-A7CF-4450-82F3-ABDC6DCE9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752BF53-BF78-46C1-8DF2-0C9A2D783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FB0B-9DE5-4B49-B387-B2475AEE7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69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D299A68-7946-4082-A674-7C427F2BE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7F1A-2A88-4C36-B44E-ED815EA6B8C5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1F9FDB8-AE8A-45D4-80C8-4ED020445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22F8C52-96E1-4BD6-BCDD-CB7E82263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FB0B-9DE5-4B49-B387-B2475AEE7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4637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27E906-BD42-4B60-83F9-D228831CB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1D0918-0AAB-4C28-B802-581F7B021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5B3E54D-F3D3-42CB-92BA-34CA395D5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4E34CC5-A5C8-48F0-9DB7-FDF678454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7F1A-2A88-4C36-B44E-ED815EA6B8C5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9822A77-AAC1-4AFB-ADBE-F2B4F11AD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D99A410-3C43-4ED1-B11F-79BFC0122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FB0B-9DE5-4B49-B387-B2475AEE7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783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F29CDF-1E4E-41DC-8491-E8DA7F0F8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350542B-1DDA-49DB-B02C-AA79A33EA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E590072-E358-4ABB-AA1D-E53BA0C98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0A2F75B-4D22-4B2C-AAC5-87A4B5E67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7F1A-2A88-4C36-B44E-ED815EA6B8C5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7093CDB-C8BA-4226-A7A6-9A512CFE8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059D94-104E-401D-B9D1-5E778DE5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FB0B-9DE5-4B49-B387-B2475AEE7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80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61D940B-D227-4C80-A2E7-ABB216017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1D52EBF-6662-4C1F-B17A-3A3156D5B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4DAFE2-4D6B-4005-AB4E-22BC390CF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17F1A-2A88-4C36-B44E-ED815EA6B8C5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622254-E251-44BF-9443-ABEEEA7C0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C758AA-C0BA-423F-AABF-453C6B9C2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2FB0B-9DE5-4B49-B387-B2475AEE72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78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62C5285-4A1A-4794-8020-C479D38644EF}"/>
              </a:ext>
            </a:extLst>
          </p:cNvPr>
          <p:cNvSpPr txBox="1"/>
          <p:nvPr/>
        </p:nvSpPr>
        <p:spPr>
          <a:xfrm>
            <a:off x="815078" y="2767266"/>
            <a:ext cx="5122260" cy="461665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ln w="22225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itchFamily="34" charset="0"/>
                <a:cs typeface="Arial" charset="0"/>
                <a:sym typeface="Arial" charset="0"/>
              </a:rPr>
              <a:t>JOÃO XXXXXXX</a:t>
            </a:r>
          </a:p>
        </p:txBody>
      </p:sp>
    </p:spTree>
    <p:extLst>
      <p:ext uri="{BB962C8B-B14F-4D97-AF65-F5344CB8AC3E}">
        <p14:creationId xmlns:p14="http://schemas.microsoft.com/office/powerpoint/2010/main" val="3402281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42C6FF9366CC24EAD7A2AD6C5155962" ma:contentTypeVersion="13" ma:contentTypeDescription="Crie um novo documento." ma:contentTypeScope="" ma:versionID="962d86ba77df254edde198a7be3bc9bd">
  <xsd:schema xmlns:xsd="http://www.w3.org/2001/XMLSchema" xmlns:xs="http://www.w3.org/2001/XMLSchema" xmlns:p="http://schemas.microsoft.com/office/2006/metadata/properties" xmlns:ns2="b3220d1a-6903-414f-9ff3-711013c9badb" xmlns:ns3="d3e63753-7ddf-42f5-b0f8-17ff1c2dadb1" targetNamespace="http://schemas.microsoft.com/office/2006/metadata/properties" ma:root="true" ma:fieldsID="de79bc57d126b7a8d2a854d15f54d24a" ns2:_="" ns3:_="">
    <xsd:import namespace="b3220d1a-6903-414f-9ff3-711013c9badb"/>
    <xsd:import namespace="d3e63753-7ddf-42f5-b0f8-17ff1c2dad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220d1a-6903-414f-9ff3-711013c9ba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63753-7ddf-42f5-b0f8-17ff1c2dadb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62E59E-A674-42D2-AB5D-547BEAE903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DAE32B-9E61-4CE0-B648-F65B8338DE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220d1a-6903-414f-9ff3-711013c9badb"/>
    <ds:schemaRef ds:uri="d3e63753-7ddf-42f5-b0f8-17ff1c2dad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583D9C-B113-4A60-BD5B-51C63AC219E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Office PowerPoint</Application>
  <PresentationFormat>Papel A4 (210 x 297 mm)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Bahnschrift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 Dias de Sousa</dc:creator>
  <cp:lastModifiedBy>Alex Dias de Sousa</cp:lastModifiedBy>
  <cp:revision>4</cp:revision>
  <dcterms:created xsi:type="dcterms:W3CDTF">2021-11-09T16:23:48Z</dcterms:created>
  <dcterms:modified xsi:type="dcterms:W3CDTF">2021-11-18T19:55:57Z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0x010100342C6FF9366CC24EAD7A2AD6C5155962</vt:lpwstr>
  </property>
</Properties>
</file>