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A38ED-1638-4DAD-9B9C-6A7A3700B73C}" v="2" dt="2021-11-18T19:53:10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0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2200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64251-E69E-448B-A037-65CE4A925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F46723-3774-482D-BAC5-7D32AB43F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30686D-F405-41FF-BAB6-784E3B3A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3B4717-561A-4169-8FDE-BE74E272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9CC155-C497-4081-9853-FEA79A96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0B7AB-E365-4707-A416-256D5CCE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B6A28A-63A7-437B-9399-59E1C1C77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2108E2-2B50-4F44-8F7C-27D43F97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ADD8CC-B24D-4F0C-86B6-114A8E9C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F4F476-FD1D-4B30-8E03-24750A4A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03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428F4-4792-4985-9B04-3D69B323A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2FD4CCD-AB66-4353-BF34-990BB5380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292F07-8457-4C90-BEFE-89F95C24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E7A865-C427-4CF4-8ED8-B7181FDB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E8397A-BE6D-475F-8925-0B531DA9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8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D2023-9BC3-4CA7-98C9-CF15A90B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941532-C0E2-4BAD-A4B1-A39B36A06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1709E6-2364-4BBC-BEB4-19B3B493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68BCC3-D592-4594-8E39-9A4F540C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BEA3FC-B40D-43A7-8EA1-ED29B10A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71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17D43-17D5-4DCD-8632-8297B877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E5B069-AF77-42DD-9D9A-D90389CF9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3383D1-7F8A-4D0D-9DF5-0CC56936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2A873D-1D6F-4AFE-8BCB-F84A0291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D69772-E081-465D-90F8-A0789DCE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59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9EC03-A8EC-46F5-B49C-CBD40D27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B7037-854F-4B3E-86E0-015FD5BEF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39AF08-63F1-43A1-BB73-370416CDF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E8C88E-08D1-4C38-8652-EF2814B5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CD2586-A6E1-46ED-9813-C6A26D10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0053FB-2C1E-4EEC-8802-D9BF0BAC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06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397C2-41D1-4A51-B53F-22AC3C0A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3FF1E1-2E87-49B6-9CD3-081465ED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E7FD7F-51BA-410F-8C8A-3B1570EF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9D7A3B-57E7-48BE-BF54-190CBEFC8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856141-88BE-4FA5-97F1-4DA06919A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667004-2307-4518-B97B-0BAE340B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F0E88C-7C3D-42B5-88AD-6D5EAFD4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F9E155-6C29-446A-8887-EB272387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01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4B1BC-B1CA-44A0-90EA-8F5E46D0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256932D-7EA6-4848-AC88-6ABA4D10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7A30FE-A7CF-4450-82F3-ABDC6DCE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52BF53-BF78-46C1-8DF2-0C9A2D78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69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299A68-7946-4082-A674-7C427F2B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F9FDB8-AE8A-45D4-80C8-4ED02044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2F8C52-96E1-4BD6-BCDD-CB7E8226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63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7E906-BD42-4B60-83F9-D228831C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1D0918-0AAB-4C28-B802-581F7B02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B3E54D-F3D3-42CB-92BA-34CA395D5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E34CC5-A5C8-48F0-9DB7-FDF67845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822A77-AAC1-4AFB-ADBE-F2B4F11A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99A410-3C43-4ED1-B11F-79BFC012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83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29CDF-1E4E-41DC-8491-E8DA7F0F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50542B-1DDA-49DB-B02C-AA79A33EA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590072-E358-4ABB-AA1D-E53BA0C98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A2F75B-4D22-4B2C-AAC5-87A4B5E6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093CDB-C8BA-4226-A7A6-9A512CFE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059D94-104E-401D-B9D1-5E778DE5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80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1D940B-D227-4C80-A2E7-ABB21601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D52EBF-6662-4C1F-B17A-3A3156D5B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4DAFE2-4D6B-4005-AB4E-22BC390CF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622254-E251-44BF-9443-ABEEEA7C0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C758AA-C0BA-423F-AABF-453C6B9C2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78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62C5285-4A1A-4794-8020-C479D38644EF}"/>
              </a:ext>
            </a:extLst>
          </p:cNvPr>
          <p:cNvSpPr txBox="1"/>
          <p:nvPr/>
        </p:nvSpPr>
        <p:spPr>
          <a:xfrm>
            <a:off x="815078" y="2767266"/>
            <a:ext cx="5122260" cy="461665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itchFamily="34" charset="0"/>
                <a:cs typeface="Arial" charset="0"/>
                <a:sym typeface="Arial" charset="0"/>
              </a:rPr>
              <a:t>JOÃO XXXXXXX</a:t>
            </a:r>
          </a:p>
        </p:txBody>
      </p:sp>
    </p:spTree>
    <p:extLst>
      <p:ext uri="{BB962C8B-B14F-4D97-AF65-F5344CB8AC3E}">
        <p14:creationId xmlns:p14="http://schemas.microsoft.com/office/powerpoint/2010/main" val="340228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2C6FF9366CC24EAD7A2AD6C5155962" ma:contentTypeVersion="13" ma:contentTypeDescription="Crie um novo documento." ma:contentTypeScope="" ma:versionID="962d86ba77df254edde198a7be3bc9bd">
  <xsd:schema xmlns:xsd="http://www.w3.org/2001/XMLSchema" xmlns:xs="http://www.w3.org/2001/XMLSchema" xmlns:p="http://schemas.microsoft.com/office/2006/metadata/properties" xmlns:ns2="b3220d1a-6903-414f-9ff3-711013c9badb" xmlns:ns3="d3e63753-7ddf-42f5-b0f8-17ff1c2dadb1" targetNamespace="http://schemas.microsoft.com/office/2006/metadata/properties" ma:root="true" ma:fieldsID="de79bc57d126b7a8d2a854d15f54d24a" ns2:_="" ns3:_="">
    <xsd:import namespace="b3220d1a-6903-414f-9ff3-711013c9badb"/>
    <xsd:import namespace="d3e63753-7ddf-42f5-b0f8-17ff1c2dad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0d1a-6903-414f-9ff3-711013c9b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3753-7ddf-42f5-b0f8-17ff1c2dad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583D9C-B113-4A60-BD5B-51C63AC219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DAE32B-9E61-4CE0-B648-F65B8338D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20d1a-6903-414f-9ff3-711013c9badb"/>
    <ds:schemaRef ds:uri="d3e63753-7ddf-42f5-b0f8-17ff1c2da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62E59E-A674-42D2-AB5D-547BEAE903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Papel A4 (210 x 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 Dias de Sousa</dc:creator>
  <cp:lastModifiedBy>Alex Dias de Sousa</cp:lastModifiedBy>
  <cp:revision>3</cp:revision>
  <dcterms:created xsi:type="dcterms:W3CDTF">2021-11-09T16:23:48Z</dcterms:created>
  <dcterms:modified xsi:type="dcterms:W3CDTF">2021-11-18T19:53:50Z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0x010100342C6FF9366CC24EAD7A2AD6C5155962</vt:lpwstr>
  </property>
</Properties>
</file>