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853FC6-00D6-4B16-8CD2-4FABA756143A}" v="9" dt="2022-11-23T13:55:44.4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686" y="67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Dias de Sousa" userId="25f618cd-b753-4323-8744-ce9522aef01a" providerId="ADAL" clId="{14853FC6-00D6-4B16-8CD2-4FABA756143A}"/>
    <pc:docChg chg="custSel modSld">
      <pc:chgData name="Alex Dias de Sousa" userId="25f618cd-b753-4323-8744-ce9522aef01a" providerId="ADAL" clId="{14853FC6-00D6-4B16-8CD2-4FABA756143A}" dt="2022-11-23T13:55:48.925" v="21" actId="1076"/>
      <pc:docMkLst>
        <pc:docMk/>
      </pc:docMkLst>
      <pc:sldChg chg="addSp delSp modSp mod setBg">
        <pc:chgData name="Alex Dias de Sousa" userId="25f618cd-b753-4323-8744-ce9522aef01a" providerId="ADAL" clId="{14853FC6-00D6-4B16-8CD2-4FABA756143A}" dt="2022-11-23T13:55:48.925" v="21" actId="1076"/>
        <pc:sldMkLst>
          <pc:docMk/>
          <pc:sldMk cId="1657758957" sldId="256"/>
        </pc:sldMkLst>
        <pc:spChg chg="add mod">
          <ac:chgData name="Alex Dias de Sousa" userId="25f618cd-b753-4323-8744-ce9522aef01a" providerId="ADAL" clId="{14853FC6-00D6-4B16-8CD2-4FABA756143A}" dt="2022-11-23T13:55:48.925" v="21" actId="1076"/>
          <ac:spMkLst>
            <pc:docMk/>
            <pc:sldMk cId="1657758957" sldId="256"/>
            <ac:spMk id="2" creationId="{CA2466A2-3E5E-B405-E044-9D739DC62168}"/>
          </ac:spMkLst>
        </pc:spChg>
        <pc:spChg chg="add mod">
          <ac:chgData name="Alex Dias de Sousa" userId="25f618cd-b753-4323-8744-ce9522aef01a" providerId="ADAL" clId="{14853FC6-00D6-4B16-8CD2-4FABA756143A}" dt="2022-11-23T13:55:48.925" v="21" actId="1076"/>
          <ac:spMkLst>
            <pc:docMk/>
            <pc:sldMk cId="1657758957" sldId="256"/>
            <ac:spMk id="3" creationId="{B51179D8-90DF-2C2A-667D-A732334CC120}"/>
          </ac:spMkLst>
        </pc:spChg>
        <pc:spChg chg="add mod">
          <ac:chgData name="Alex Dias de Sousa" userId="25f618cd-b753-4323-8744-ce9522aef01a" providerId="ADAL" clId="{14853FC6-00D6-4B16-8CD2-4FABA756143A}" dt="2022-11-23T13:55:48.925" v="21" actId="1076"/>
          <ac:spMkLst>
            <pc:docMk/>
            <pc:sldMk cId="1657758957" sldId="256"/>
            <ac:spMk id="4" creationId="{B3313FEF-26E0-CEE0-C162-526FB429253E}"/>
          </ac:spMkLst>
        </pc:spChg>
        <pc:spChg chg="add mod">
          <ac:chgData name="Alex Dias de Sousa" userId="25f618cd-b753-4323-8744-ce9522aef01a" providerId="ADAL" clId="{14853FC6-00D6-4B16-8CD2-4FABA756143A}" dt="2022-11-23T13:55:48.925" v="21" actId="1076"/>
          <ac:spMkLst>
            <pc:docMk/>
            <pc:sldMk cId="1657758957" sldId="256"/>
            <ac:spMk id="5" creationId="{91595AD6-48ED-491E-DD68-38BA865C5166}"/>
          </ac:spMkLst>
        </pc:spChg>
        <pc:spChg chg="del">
          <ac:chgData name="Alex Dias de Sousa" userId="25f618cd-b753-4323-8744-ce9522aef01a" providerId="ADAL" clId="{14853FC6-00D6-4B16-8CD2-4FABA756143A}" dt="2022-11-23T13:55:17.178" v="15" actId="478"/>
          <ac:spMkLst>
            <pc:docMk/>
            <pc:sldMk cId="1657758957" sldId="256"/>
            <ac:spMk id="6" creationId="{B51179D8-90DF-2C2A-667D-A732334CC120}"/>
          </ac:spMkLst>
        </pc:spChg>
        <pc:spChg chg="del mod">
          <ac:chgData name="Alex Dias de Sousa" userId="25f618cd-b753-4323-8744-ce9522aef01a" providerId="ADAL" clId="{14853FC6-00D6-4B16-8CD2-4FABA756143A}" dt="2022-11-23T13:55:17.178" v="15" actId="478"/>
          <ac:spMkLst>
            <pc:docMk/>
            <pc:sldMk cId="1657758957" sldId="256"/>
            <ac:spMk id="7" creationId="{B3313FEF-26E0-CEE0-C162-526FB429253E}"/>
          </ac:spMkLst>
        </pc:spChg>
        <pc:spChg chg="del">
          <ac:chgData name="Alex Dias de Sousa" userId="25f618cd-b753-4323-8744-ce9522aef01a" providerId="ADAL" clId="{14853FC6-00D6-4B16-8CD2-4FABA756143A}" dt="2022-11-23T13:55:17.178" v="15" actId="478"/>
          <ac:spMkLst>
            <pc:docMk/>
            <pc:sldMk cId="1657758957" sldId="256"/>
            <ac:spMk id="8" creationId="{91595AD6-48ED-491E-DD68-38BA865C5166}"/>
          </ac:spMkLst>
        </pc:spChg>
        <pc:picChg chg="add del mod">
          <ac:chgData name="Alex Dias de Sousa" userId="25f618cd-b753-4323-8744-ce9522aef01a" providerId="ADAL" clId="{14853FC6-00D6-4B16-8CD2-4FABA756143A}" dt="2022-11-23T11:48:31.183" v="9" actId="478"/>
          <ac:picMkLst>
            <pc:docMk/>
            <pc:sldMk cId="1657758957" sldId="256"/>
            <ac:picMk id="3" creationId="{DB8AC3B7-F003-4E8F-B875-3BD186EF1D9E}"/>
          </ac:picMkLst>
        </pc:picChg>
        <pc:picChg chg="add del mod">
          <ac:chgData name="Alex Dias de Sousa" userId="25f618cd-b753-4323-8744-ce9522aef01a" providerId="ADAL" clId="{14853FC6-00D6-4B16-8CD2-4FABA756143A}" dt="2022-11-23T11:48:44.905" v="14" actId="21"/>
          <ac:picMkLst>
            <pc:docMk/>
            <pc:sldMk cId="1657758957" sldId="256"/>
            <ac:picMk id="5" creationId="{0132AC4B-0E89-F311-0873-6776DCE5B00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3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522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739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42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44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226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058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789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2338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01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5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71D5F-98A2-40D2-A288-EC5D94CECD76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77758-5374-4AF2-AD81-7419C796AF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69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23FA928B-F843-A0D5-AA56-A1EEC14464E7}"/>
              </a:ext>
            </a:extLst>
          </p:cNvPr>
          <p:cNvSpPr txBox="1"/>
          <p:nvPr/>
        </p:nvSpPr>
        <p:spPr>
          <a:xfrm>
            <a:off x="4787900" y="1312744"/>
            <a:ext cx="490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Nome aqui</a:t>
            </a:r>
          </a:p>
        </p:txBody>
      </p:sp>
      <p:sp>
        <p:nvSpPr>
          <p:cNvPr id="2" name="CaixaDeTexto 2">
            <a:extLst>
              <a:ext uri="{FF2B5EF4-FFF2-40B4-BE49-F238E27FC236}">
                <a16:creationId xmlns:a16="http://schemas.microsoft.com/office/drawing/2014/main" id="{CA2466A2-3E5E-B405-E044-9D739DC62168}"/>
              </a:ext>
            </a:extLst>
          </p:cNvPr>
          <p:cNvSpPr txBox="1"/>
          <p:nvPr/>
        </p:nvSpPr>
        <p:spPr>
          <a:xfrm>
            <a:off x="4622530" y="2469122"/>
            <a:ext cx="4902200" cy="2695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50000"/>
              </a:lnSpc>
            </a:pPr>
            <a:r>
              <a:rPr lang="pt-BR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Cargo:</a:t>
            </a:r>
          </a:p>
          <a:p>
            <a:pPr>
              <a:lnSpc>
                <a:spcPct val="250000"/>
              </a:lnSpc>
            </a:pPr>
            <a:r>
              <a:rPr lang="pt-BR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Área:</a:t>
            </a:r>
          </a:p>
          <a:p>
            <a:pPr>
              <a:lnSpc>
                <a:spcPct val="250000"/>
              </a:lnSpc>
            </a:pPr>
            <a:r>
              <a:rPr lang="pt-BR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Reporta-se a:</a:t>
            </a:r>
          </a:p>
        </p:txBody>
      </p:sp>
      <p:sp>
        <p:nvSpPr>
          <p:cNvPr id="3" name="CaixaDeTexto 5">
            <a:extLst>
              <a:ext uri="{FF2B5EF4-FFF2-40B4-BE49-F238E27FC236}">
                <a16:creationId xmlns:a16="http://schemas.microsoft.com/office/drawing/2014/main" id="{B51179D8-90DF-2C2A-667D-A732334CC120}"/>
              </a:ext>
            </a:extLst>
          </p:cNvPr>
          <p:cNvSpPr txBox="1"/>
          <p:nvPr/>
        </p:nvSpPr>
        <p:spPr>
          <a:xfrm>
            <a:off x="4622530" y="5083591"/>
            <a:ext cx="490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Xxxxxxxxxxxxxxxxxxxx</a:t>
            </a:r>
            <a:endParaRPr lang="pt-B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CaixaDeTexto 6">
            <a:extLst>
              <a:ext uri="{FF2B5EF4-FFF2-40B4-BE49-F238E27FC236}">
                <a16:creationId xmlns:a16="http://schemas.microsoft.com/office/drawing/2014/main" id="{B3313FEF-26E0-CEE0-C162-526FB429253E}"/>
              </a:ext>
            </a:extLst>
          </p:cNvPr>
          <p:cNvSpPr txBox="1"/>
          <p:nvPr/>
        </p:nvSpPr>
        <p:spPr>
          <a:xfrm>
            <a:off x="4622530" y="4108324"/>
            <a:ext cx="490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Xxxxxxxxxxxxxxxxxxxxx</a:t>
            </a:r>
            <a:endParaRPr lang="pt-B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aixaDeTexto 7">
            <a:extLst>
              <a:ext uri="{FF2B5EF4-FFF2-40B4-BE49-F238E27FC236}">
                <a16:creationId xmlns:a16="http://schemas.microsoft.com/office/drawing/2014/main" id="{91595AD6-48ED-491E-DD68-38BA865C5166}"/>
              </a:ext>
            </a:extLst>
          </p:cNvPr>
          <p:cNvSpPr txBox="1"/>
          <p:nvPr/>
        </p:nvSpPr>
        <p:spPr>
          <a:xfrm>
            <a:off x="4622530" y="3216631"/>
            <a:ext cx="490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Xxxxxxxxxxxxxxxxxx</a:t>
            </a:r>
            <a:endParaRPr lang="pt-B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7589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2C6FF9366CC24EAD7A2AD6C5155962" ma:contentTypeVersion="16" ma:contentTypeDescription="Crie um novo documento." ma:contentTypeScope="" ma:versionID="3500cac081936a2878bc22e954045f0e">
  <xsd:schema xmlns:xsd="http://www.w3.org/2001/XMLSchema" xmlns:xs="http://www.w3.org/2001/XMLSchema" xmlns:p="http://schemas.microsoft.com/office/2006/metadata/properties" xmlns:ns2="b3220d1a-6903-414f-9ff3-711013c9badb" xmlns:ns3="d3e63753-7ddf-42f5-b0f8-17ff1c2dadb1" xmlns:ns4="b1e3b6a6-3a47-4137-8056-d295707a1b32" targetNamespace="http://schemas.microsoft.com/office/2006/metadata/properties" ma:root="true" ma:fieldsID="d482ff7d657975e16535106dc5fdd781" ns2:_="" ns3:_="" ns4:_="">
    <xsd:import namespace="b3220d1a-6903-414f-9ff3-711013c9badb"/>
    <xsd:import namespace="d3e63753-7ddf-42f5-b0f8-17ff1c2dadb1"/>
    <xsd:import namespace="b1e3b6a6-3a47-4137-8056-d295707a1b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220d1a-6903-414f-9ff3-711013c9ba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36154a42-11e3-4aaa-86b4-feed22e06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63753-7ddf-42f5-b0f8-17ff1c2dad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b6a6-3a47-4137-8056-d295707a1b3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e76d05-ec6c-464a-8745-edb44bffd105}" ma:internalName="TaxCatchAll" ma:showField="CatchAllData" ma:web="b1e3b6a6-3a47-4137-8056-d295707a1b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220d1a-6903-414f-9ff3-711013c9badb">
      <Terms xmlns="http://schemas.microsoft.com/office/infopath/2007/PartnerControls"/>
    </lcf76f155ced4ddcb4097134ff3c332f>
    <TaxCatchAll xmlns="b1e3b6a6-3a47-4137-8056-d295707a1b32" xsi:nil="true"/>
  </documentManagement>
</p:properties>
</file>

<file path=customXml/itemProps1.xml><?xml version="1.0" encoding="utf-8"?>
<ds:datastoreItem xmlns:ds="http://schemas.openxmlformats.org/officeDocument/2006/customXml" ds:itemID="{597A11A0-1C04-425A-BE6E-3356A5B4BC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220d1a-6903-414f-9ff3-711013c9badb"/>
    <ds:schemaRef ds:uri="d3e63753-7ddf-42f5-b0f8-17ff1c2dadb1"/>
    <ds:schemaRef ds:uri="b1e3b6a6-3a47-4137-8056-d295707a1b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AA956A-DDB3-42D3-BAC8-3777A60CAD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3E6085-9A20-48C4-B614-FA406985F5AB}">
  <ds:schemaRefs>
    <ds:schemaRef ds:uri="http://schemas.microsoft.com/office/2006/metadata/properties"/>
    <ds:schemaRef ds:uri="http://schemas.microsoft.com/office/infopath/2007/PartnerControls"/>
    <ds:schemaRef ds:uri="b3220d1a-6903-414f-9ff3-711013c9badb"/>
    <ds:schemaRef ds:uri="b1e3b6a6-3a47-4137-8056-d295707a1b3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12</Words>
  <Application>Microsoft Office PowerPoint</Application>
  <PresentationFormat>Papel A4 (210 x 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 Dias de Sousa</dc:creator>
  <cp:lastModifiedBy>Alex Dias de Sousa</cp:lastModifiedBy>
  <cp:revision>1</cp:revision>
  <dcterms:created xsi:type="dcterms:W3CDTF">2022-11-23T11:41:13Z</dcterms:created>
  <dcterms:modified xsi:type="dcterms:W3CDTF">2022-11-23T13:55:50Z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0x010100342C6FF9366CC24EAD7A2AD6C5155962</vt:lpwstr>
  </property>
  <property fmtid="{D5CDD505-2E9C-101B-9397-08002B2CF9AE}" pid="3" name="MediaServiceImageTags">
    <vt:lpwstr/>
  </property>
</Properties>
</file>