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13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C164-68CA-4509-BF75-56951EEC4D8B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BF33-4E4A-4036-9AD6-62FF51A2F4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4966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C164-68CA-4509-BF75-56951EEC4D8B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BF33-4E4A-4036-9AD6-62FF51A2F4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560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C164-68CA-4509-BF75-56951EEC4D8B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BF33-4E4A-4036-9AD6-62FF51A2F4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1967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C164-68CA-4509-BF75-56951EEC4D8B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BF33-4E4A-4036-9AD6-62FF51A2F4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4741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C164-68CA-4509-BF75-56951EEC4D8B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BF33-4E4A-4036-9AD6-62FF51A2F4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8243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C164-68CA-4509-BF75-56951EEC4D8B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BF33-4E4A-4036-9AD6-62FF51A2F4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1908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C164-68CA-4509-BF75-56951EEC4D8B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BF33-4E4A-4036-9AD6-62FF51A2F4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268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C164-68CA-4509-BF75-56951EEC4D8B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BF33-4E4A-4036-9AD6-62FF51A2F4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1247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C164-68CA-4509-BF75-56951EEC4D8B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BF33-4E4A-4036-9AD6-62FF51A2F4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8761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C164-68CA-4509-BF75-56951EEC4D8B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BF33-4E4A-4036-9AD6-62FF51A2F4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7026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C164-68CA-4509-BF75-56951EEC4D8B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BF33-4E4A-4036-9AD6-62FF51A2F4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7961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5C164-68CA-4509-BF75-56951EEC4D8B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2BF33-4E4A-4036-9AD6-62FF51A2F4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0826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Uma imagem contendo Interface gráfica do usuário&#10;&#10;Descrição gerada automaticamente">
            <a:extLst>
              <a:ext uri="{FF2B5EF4-FFF2-40B4-BE49-F238E27FC236}">
                <a16:creationId xmlns:a16="http://schemas.microsoft.com/office/drawing/2014/main" id="{1BCA8761-FCE4-07E1-F538-54760B0FBA0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8"/>
            <a:ext cx="10691813" cy="7559099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BBF26A1A-97F2-7BE8-9387-88305B2CAA40}"/>
              </a:ext>
            </a:extLst>
          </p:cNvPr>
          <p:cNvSpPr txBox="1"/>
          <p:nvPr/>
        </p:nvSpPr>
        <p:spPr>
          <a:xfrm>
            <a:off x="702654" y="2719449"/>
            <a:ext cx="928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chemeClr val="bg1"/>
                </a:solidFill>
                <a:latin typeface="Roc Grotesk" panose="00000500000000000000" pitchFamily="50" charset="0"/>
              </a:rPr>
              <a:t>Nome Sobrenome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82F1E79-A680-EDE9-BB77-B12C8F20C364}"/>
              </a:ext>
            </a:extLst>
          </p:cNvPr>
          <p:cNvSpPr txBox="1"/>
          <p:nvPr/>
        </p:nvSpPr>
        <p:spPr>
          <a:xfrm>
            <a:off x="702654" y="3549004"/>
            <a:ext cx="9286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  <a:latin typeface="Roc Grotesk" panose="00000500000000000000" pitchFamily="50" charset="0"/>
              </a:rPr>
              <a:t>Insira texto aqui...</a:t>
            </a:r>
          </a:p>
        </p:txBody>
      </p:sp>
    </p:spTree>
    <p:extLst>
      <p:ext uri="{BB962C8B-B14F-4D97-AF65-F5344CB8AC3E}">
        <p14:creationId xmlns:p14="http://schemas.microsoft.com/office/powerpoint/2010/main" val="22823196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2C6FF9366CC24EAD7A2AD6C5155962" ma:contentTypeVersion="16" ma:contentTypeDescription="Crie um novo documento." ma:contentTypeScope="" ma:versionID="3500cac081936a2878bc22e954045f0e">
  <xsd:schema xmlns:xsd="http://www.w3.org/2001/XMLSchema" xmlns:xs="http://www.w3.org/2001/XMLSchema" xmlns:p="http://schemas.microsoft.com/office/2006/metadata/properties" xmlns:ns2="b3220d1a-6903-414f-9ff3-711013c9badb" xmlns:ns3="d3e63753-7ddf-42f5-b0f8-17ff1c2dadb1" xmlns:ns4="b1e3b6a6-3a47-4137-8056-d295707a1b32" targetNamespace="http://schemas.microsoft.com/office/2006/metadata/properties" ma:root="true" ma:fieldsID="d482ff7d657975e16535106dc5fdd781" ns2:_="" ns3:_="" ns4:_="">
    <xsd:import namespace="b3220d1a-6903-414f-9ff3-711013c9badb"/>
    <xsd:import namespace="d3e63753-7ddf-42f5-b0f8-17ff1c2dadb1"/>
    <xsd:import namespace="b1e3b6a6-3a47-4137-8056-d295707a1b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220d1a-6903-414f-9ff3-711013c9ba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36154a42-11e3-4aaa-86b4-feed22e06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e63753-7ddf-42f5-b0f8-17ff1c2dadb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3b6a6-3a47-4137-8056-d295707a1b3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f1e76d05-ec6c-464a-8745-edb44bffd105}" ma:internalName="TaxCatchAll" ma:showField="CatchAllData" ma:web="b1e3b6a6-3a47-4137-8056-d295707a1b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3220d1a-6903-414f-9ff3-711013c9badb">
      <Terms xmlns="http://schemas.microsoft.com/office/infopath/2007/PartnerControls"/>
    </lcf76f155ced4ddcb4097134ff3c332f>
    <TaxCatchAll xmlns="b1e3b6a6-3a47-4137-8056-d295707a1b32" xsi:nil="true"/>
  </documentManagement>
</p:properties>
</file>

<file path=customXml/itemProps1.xml><?xml version="1.0" encoding="utf-8"?>
<ds:datastoreItem xmlns:ds="http://schemas.openxmlformats.org/officeDocument/2006/customXml" ds:itemID="{F4B0BFB1-A387-473A-81E6-F313B6F840C7}"/>
</file>

<file path=customXml/itemProps2.xml><?xml version="1.0" encoding="utf-8"?>
<ds:datastoreItem xmlns:ds="http://schemas.openxmlformats.org/officeDocument/2006/customXml" ds:itemID="{C5128F15-CD9A-4AD3-A78F-47E770394B28}"/>
</file>

<file path=customXml/itemProps3.xml><?xml version="1.0" encoding="utf-8"?>
<ds:datastoreItem xmlns:ds="http://schemas.openxmlformats.org/officeDocument/2006/customXml" ds:itemID="{7762533E-58C6-469A-AD3F-B289272FDDA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</TotalTime>
  <Words>6</Words>
  <Application>Microsoft Office PowerPoint</Application>
  <PresentationFormat>Personalizar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Roc Grotesk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Eric Tutiya Pucci</dc:creator>
  <cp:lastModifiedBy>Eric Tutiya Pucci</cp:lastModifiedBy>
  <cp:revision>1</cp:revision>
  <dcterms:created xsi:type="dcterms:W3CDTF">2023-06-01T19:46:54Z</dcterms:created>
  <dcterms:modified xsi:type="dcterms:W3CDTF">2023-06-01T19:48:27Z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0x010100342C6FF9366CC24EAD7A2AD6C5155962</vt:lpwstr>
  </property>
</Properties>
</file>