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3BDE1C-7CA6-4C07-8AE4-F932304F43BC}" v="2" dt="2023-06-01T18:57:09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Tutiya Pucci" userId="6f0c7010-61e3-4458-b2d3-c8e988861dbe" providerId="ADAL" clId="{F33BDE1C-7CA6-4C07-8AE4-F932304F43BC}"/>
    <pc:docChg chg="custSel addSld delSld modSld">
      <pc:chgData name="Eric Tutiya Pucci" userId="6f0c7010-61e3-4458-b2d3-c8e988861dbe" providerId="ADAL" clId="{F33BDE1C-7CA6-4C07-8AE4-F932304F43BC}" dt="2023-06-01T18:57:09.222" v="7"/>
      <pc:docMkLst>
        <pc:docMk/>
      </pc:docMkLst>
      <pc:sldChg chg="del">
        <pc:chgData name="Eric Tutiya Pucci" userId="6f0c7010-61e3-4458-b2d3-c8e988861dbe" providerId="ADAL" clId="{F33BDE1C-7CA6-4C07-8AE4-F932304F43BC}" dt="2023-06-01T18:56:00.642" v="1" actId="47"/>
        <pc:sldMkLst>
          <pc:docMk/>
          <pc:sldMk cId="3464435417" sldId="256"/>
        </pc:sldMkLst>
      </pc:sldChg>
      <pc:sldChg chg="addSp delSp modSp new mod">
        <pc:chgData name="Eric Tutiya Pucci" userId="6f0c7010-61e3-4458-b2d3-c8e988861dbe" providerId="ADAL" clId="{F33BDE1C-7CA6-4C07-8AE4-F932304F43BC}" dt="2023-06-01T18:57:09.222" v="7"/>
        <pc:sldMkLst>
          <pc:docMk/>
          <pc:sldMk cId="830914710" sldId="257"/>
        </pc:sldMkLst>
        <pc:spChg chg="del">
          <ac:chgData name="Eric Tutiya Pucci" userId="6f0c7010-61e3-4458-b2d3-c8e988861dbe" providerId="ADAL" clId="{F33BDE1C-7CA6-4C07-8AE4-F932304F43BC}" dt="2023-06-01T18:56:03.602" v="3" actId="478"/>
          <ac:spMkLst>
            <pc:docMk/>
            <pc:sldMk cId="830914710" sldId="257"/>
            <ac:spMk id="2" creationId="{B9D09C9A-C702-270F-1218-0F52EB0DAEB6}"/>
          </ac:spMkLst>
        </pc:spChg>
        <pc:spChg chg="del">
          <ac:chgData name="Eric Tutiya Pucci" userId="6f0c7010-61e3-4458-b2d3-c8e988861dbe" providerId="ADAL" clId="{F33BDE1C-7CA6-4C07-8AE4-F932304F43BC}" dt="2023-06-01T18:56:02.995" v="2" actId="478"/>
          <ac:spMkLst>
            <pc:docMk/>
            <pc:sldMk cId="830914710" sldId="257"/>
            <ac:spMk id="3" creationId="{E1D36263-47E8-3557-F0CB-CA1884CB6151}"/>
          </ac:spMkLst>
        </pc:spChg>
        <pc:spChg chg="add mod">
          <ac:chgData name="Eric Tutiya Pucci" userId="6f0c7010-61e3-4458-b2d3-c8e988861dbe" providerId="ADAL" clId="{F33BDE1C-7CA6-4C07-8AE4-F932304F43BC}" dt="2023-06-01T18:57:09.222" v="7"/>
          <ac:spMkLst>
            <pc:docMk/>
            <pc:sldMk cId="830914710" sldId="257"/>
            <ac:spMk id="6" creationId="{48CE2AB7-CB5E-93AA-5DAA-162788F7D697}"/>
          </ac:spMkLst>
        </pc:spChg>
        <pc:spChg chg="add mod">
          <ac:chgData name="Eric Tutiya Pucci" userId="6f0c7010-61e3-4458-b2d3-c8e988861dbe" providerId="ADAL" clId="{F33BDE1C-7CA6-4C07-8AE4-F932304F43BC}" dt="2023-06-01T18:57:09.222" v="7"/>
          <ac:spMkLst>
            <pc:docMk/>
            <pc:sldMk cId="830914710" sldId="257"/>
            <ac:spMk id="7" creationId="{7177C7F3-14BC-4633-7AD6-5C22BDD78959}"/>
          </ac:spMkLst>
        </pc:spChg>
        <pc:spChg chg="add mod">
          <ac:chgData name="Eric Tutiya Pucci" userId="6f0c7010-61e3-4458-b2d3-c8e988861dbe" providerId="ADAL" clId="{F33BDE1C-7CA6-4C07-8AE4-F932304F43BC}" dt="2023-06-01T18:57:09.222" v="7"/>
          <ac:spMkLst>
            <pc:docMk/>
            <pc:sldMk cId="830914710" sldId="257"/>
            <ac:spMk id="8" creationId="{27550B9E-377F-A49C-F024-948CF1067A75}"/>
          </ac:spMkLst>
        </pc:spChg>
        <pc:picChg chg="add mod">
          <ac:chgData name="Eric Tutiya Pucci" userId="6f0c7010-61e3-4458-b2d3-c8e988861dbe" providerId="ADAL" clId="{F33BDE1C-7CA6-4C07-8AE4-F932304F43BC}" dt="2023-06-01T18:56:24.062" v="6" actId="34135"/>
          <ac:picMkLst>
            <pc:docMk/>
            <pc:sldMk cId="830914710" sldId="257"/>
            <ac:picMk id="5" creationId="{4AF71BE0-3AB7-3CC5-C1FD-CA6510EC8E2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84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29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1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95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9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13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96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565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81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1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2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83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Linha do tempo&#10;&#10;Descrição gerada automaticamente">
            <a:extLst>
              <a:ext uri="{FF2B5EF4-FFF2-40B4-BE49-F238E27FC236}">
                <a16:creationId xmlns:a16="http://schemas.microsoft.com/office/drawing/2014/main" id="{4AF71BE0-3AB7-3CC5-C1FD-CA6510EC8E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2"/>
            <a:ext cx="9906000" cy="683653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8CE2AB7-CB5E-93AA-5DAA-162788F7D697}"/>
              </a:ext>
            </a:extLst>
          </p:cNvPr>
          <p:cNvSpPr txBox="1"/>
          <p:nvPr/>
        </p:nvSpPr>
        <p:spPr>
          <a:xfrm>
            <a:off x="917944" y="3745409"/>
            <a:ext cx="807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0047BB"/>
                </a:solidFill>
              </a:rPr>
              <a:t>Insira texto aqui...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177C7F3-14BC-4633-7AD6-5C22BDD78959}"/>
              </a:ext>
            </a:extLst>
          </p:cNvPr>
          <p:cNvSpPr txBox="1"/>
          <p:nvPr/>
        </p:nvSpPr>
        <p:spPr>
          <a:xfrm>
            <a:off x="1679518" y="4927006"/>
            <a:ext cx="65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47BB"/>
                </a:solidFill>
              </a:rPr>
              <a:t>Insira data aqui...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7550B9E-377F-A49C-F024-948CF1067A75}"/>
              </a:ext>
            </a:extLst>
          </p:cNvPr>
          <p:cNvSpPr txBox="1"/>
          <p:nvPr/>
        </p:nvSpPr>
        <p:spPr>
          <a:xfrm>
            <a:off x="362159" y="2864031"/>
            <a:ext cx="9181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47BB"/>
                </a:solidFill>
                <a:latin typeface="Roc Grotesk" panose="00000500000000000000" pitchFamily="50" charset="0"/>
                <a:ea typeface="STXingkai" panose="020B0503020204020204" pitchFamily="2" charset="-122"/>
              </a:rPr>
              <a:t>Nome e Sobrenome Aqui</a:t>
            </a:r>
          </a:p>
        </p:txBody>
      </p:sp>
    </p:spTree>
    <p:extLst>
      <p:ext uri="{BB962C8B-B14F-4D97-AF65-F5344CB8AC3E}">
        <p14:creationId xmlns:p14="http://schemas.microsoft.com/office/powerpoint/2010/main" val="8309147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D5DE13E7-BE6F-49FF-A32B-CFD880730F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BB1EF6-5E05-4F37-B647-E5556B4FC7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12556A-FF71-42CA-8CDC-B3A368226843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71d167c7-325e-4b9f-aeb9-70d4fa04169a"/>
    <ds:schemaRef ds:uri="http://schemas.openxmlformats.org/package/2006/metadata/core-properties"/>
    <ds:schemaRef ds:uri="http://schemas.microsoft.com/office/infopath/2007/PartnerControls"/>
    <ds:schemaRef ds:uri="3d0bada8-d2c7-4322-86b3-3cd986da877b"/>
    <ds:schemaRef ds:uri="http://www.w3.org/XML/1998/namespace"/>
    <ds:schemaRef ds:uri="b3220d1a-6903-414f-9ff3-711013c9badb"/>
    <ds:schemaRef ds:uri="b1e3b6a6-3a47-4137-8056-d295707a1b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12</Words>
  <Application>Microsoft Office PowerPoint</Application>
  <PresentationFormat>Papel A4 (210 x 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 Grotesk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 Dias de Sousa</dc:creator>
  <cp:lastModifiedBy>Eric Tutiya Pucci</cp:lastModifiedBy>
  <cp:revision>7</cp:revision>
  <dcterms:created xsi:type="dcterms:W3CDTF">2019-09-19T20:30:42Z</dcterms:created>
  <dcterms:modified xsi:type="dcterms:W3CDTF">2023-06-01T18:57:18Z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