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6967BB-D833-4612-8FAC-6509F9291DD3}" v="3" dt="2023-06-15T19:22:43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3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Tutiya Pucci" userId="6f0c7010-61e3-4458-b2d3-c8e988861dbe" providerId="ADAL" clId="{286967BB-D833-4612-8FAC-6509F9291DD3}"/>
    <pc:docChg chg="custSel modSld">
      <pc:chgData name="Eric Tutiya Pucci" userId="6f0c7010-61e3-4458-b2d3-c8e988861dbe" providerId="ADAL" clId="{286967BB-D833-4612-8FAC-6509F9291DD3}" dt="2023-06-15T19:22:47.444" v="7" actId="34135"/>
      <pc:docMkLst>
        <pc:docMk/>
      </pc:docMkLst>
      <pc:sldChg chg="addSp delSp modSp mod">
        <pc:chgData name="Eric Tutiya Pucci" userId="6f0c7010-61e3-4458-b2d3-c8e988861dbe" providerId="ADAL" clId="{286967BB-D833-4612-8FAC-6509F9291DD3}" dt="2023-06-15T19:22:47.444" v="7" actId="34135"/>
        <pc:sldMkLst>
          <pc:docMk/>
          <pc:sldMk cId="3804019683" sldId="256"/>
        </pc:sldMkLst>
        <pc:graphicFrameChg chg="add del mod">
          <ac:chgData name="Eric Tutiya Pucci" userId="6f0c7010-61e3-4458-b2d3-c8e988861dbe" providerId="ADAL" clId="{286967BB-D833-4612-8FAC-6509F9291DD3}" dt="2023-06-15T19:22:29.803" v="2"/>
          <ac:graphicFrameMkLst>
            <pc:docMk/>
            <pc:sldMk cId="3804019683" sldId="256"/>
            <ac:graphicFrameMk id="2" creationId="{4E39C6CB-69D1-430A-40EF-81F12DF6ED3F}"/>
          </ac:graphicFrameMkLst>
        </pc:graphicFrameChg>
        <pc:picChg chg="add mod ord">
          <ac:chgData name="Eric Tutiya Pucci" userId="6f0c7010-61e3-4458-b2d3-c8e988861dbe" providerId="ADAL" clId="{286967BB-D833-4612-8FAC-6509F9291DD3}" dt="2023-06-15T19:22:47.444" v="7" actId="34135"/>
          <ac:picMkLst>
            <pc:docMk/>
            <pc:sldMk cId="3804019683" sldId="256"/>
            <ac:picMk id="4" creationId="{ED405A6C-F531-FD2E-D810-90A1729AD5E5}"/>
          </ac:picMkLst>
        </pc:picChg>
        <pc:picChg chg="del">
          <ac:chgData name="Eric Tutiya Pucci" userId="6f0c7010-61e3-4458-b2d3-c8e988861dbe" providerId="ADAL" clId="{286967BB-D833-4612-8FAC-6509F9291DD3}" dt="2023-06-15T19:22:26.373" v="0" actId="478"/>
          <ac:picMkLst>
            <pc:docMk/>
            <pc:sldMk cId="3804019683" sldId="256"/>
            <ac:picMk id="9" creationId="{3C4BE52F-FF16-7717-272D-93E50D773BD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D112-B611-4E3D-BE9B-1829525706A5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A798-9771-4B9A-A29A-EF844AF6F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8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D112-B611-4E3D-BE9B-1829525706A5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A798-9771-4B9A-A29A-EF844AF6F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83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D112-B611-4E3D-BE9B-1829525706A5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A798-9771-4B9A-A29A-EF844AF6F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891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D112-B611-4E3D-BE9B-1829525706A5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A798-9771-4B9A-A29A-EF844AF6F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58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D112-B611-4E3D-BE9B-1829525706A5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A798-9771-4B9A-A29A-EF844AF6F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154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D112-B611-4E3D-BE9B-1829525706A5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A798-9771-4B9A-A29A-EF844AF6F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91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D112-B611-4E3D-BE9B-1829525706A5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A798-9771-4B9A-A29A-EF844AF6F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95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D112-B611-4E3D-BE9B-1829525706A5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A798-9771-4B9A-A29A-EF844AF6F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25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D112-B611-4E3D-BE9B-1829525706A5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A798-9771-4B9A-A29A-EF844AF6F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94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D112-B611-4E3D-BE9B-1829525706A5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A798-9771-4B9A-A29A-EF844AF6F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28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D112-B611-4E3D-BE9B-1829525706A5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A798-9771-4B9A-A29A-EF844AF6F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68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7D112-B611-4E3D-BE9B-1829525706A5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DA798-9771-4B9A-A29A-EF844AF6F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94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ED405A6C-F531-FD2E-D810-90A1729AD5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3"/>
            <a:ext cx="10691813" cy="755464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5DF254E-6D72-B47C-0ED0-694CE23E865E}"/>
              </a:ext>
            </a:extLst>
          </p:cNvPr>
          <p:cNvSpPr txBox="1"/>
          <p:nvPr/>
        </p:nvSpPr>
        <p:spPr>
          <a:xfrm>
            <a:off x="933376" y="4070196"/>
            <a:ext cx="8825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047BB"/>
                </a:solidFill>
                <a:latin typeface="Roc Grotesk" panose="00000500000000000000" pitchFamily="50" charset="0"/>
              </a:rPr>
              <a:t>NOME SOBRENOME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A8E1F3D-FEBF-CCDD-3CE7-803904B89611}"/>
              </a:ext>
            </a:extLst>
          </p:cNvPr>
          <p:cNvSpPr txBox="1"/>
          <p:nvPr/>
        </p:nvSpPr>
        <p:spPr>
          <a:xfrm>
            <a:off x="2095892" y="5211355"/>
            <a:ext cx="77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47BB"/>
                </a:solidFill>
                <a:latin typeface="Roc Grotesk" panose="00000500000000000000" pitchFamily="50" charset="0"/>
              </a:rPr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8040196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220d1a-6903-414f-9ff3-711013c9badb">
      <Terms xmlns="http://schemas.microsoft.com/office/infopath/2007/PartnerControls"/>
    </lcf76f155ced4ddcb4097134ff3c332f>
    <TaxCatchAll xmlns="b1e3b6a6-3a47-4137-8056-d295707a1b3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42C6FF9366CC24EAD7A2AD6C5155962" ma:contentTypeVersion="16" ma:contentTypeDescription="Crie um novo documento." ma:contentTypeScope="" ma:versionID="3500cac081936a2878bc22e954045f0e">
  <xsd:schema xmlns:xsd="http://www.w3.org/2001/XMLSchema" xmlns:xs="http://www.w3.org/2001/XMLSchema" xmlns:p="http://schemas.microsoft.com/office/2006/metadata/properties" xmlns:ns2="b3220d1a-6903-414f-9ff3-711013c9badb" xmlns:ns3="d3e63753-7ddf-42f5-b0f8-17ff1c2dadb1" xmlns:ns4="b1e3b6a6-3a47-4137-8056-d295707a1b32" targetNamespace="http://schemas.microsoft.com/office/2006/metadata/properties" ma:root="true" ma:fieldsID="d482ff7d657975e16535106dc5fdd781" ns2:_="" ns3:_="" ns4:_="">
    <xsd:import namespace="b3220d1a-6903-414f-9ff3-711013c9badb"/>
    <xsd:import namespace="d3e63753-7ddf-42f5-b0f8-17ff1c2dadb1"/>
    <xsd:import namespace="b1e3b6a6-3a47-4137-8056-d295707a1b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20d1a-6903-414f-9ff3-711013c9ba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36154a42-11e3-4aaa-86b4-feed22e06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63753-7ddf-42f5-b0f8-17ff1c2dadb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3b6a6-3a47-4137-8056-d295707a1b3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1e76d05-ec6c-464a-8745-edb44bffd105}" ma:internalName="TaxCatchAll" ma:showField="CatchAllData" ma:web="b1e3b6a6-3a47-4137-8056-d295707a1b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B4477E-933C-47B9-AAAA-E8D6F21155B0}">
  <ds:schemaRefs>
    <ds:schemaRef ds:uri="http://schemas.microsoft.com/office/2006/metadata/properties"/>
    <ds:schemaRef ds:uri="http://schemas.microsoft.com/office/infopath/2007/PartnerControls"/>
    <ds:schemaRef ds:uri="b3220d1a-6903-414f-9ff3-711013c9badb"/>
    <ds:schemaRef ds:uri="b1e3b6a6-3a47-4137-8056-d295707a1b32"/>
  </ds:schemaRefs>
</ds:datastoreItem>
</file>

<file path=customXml/itemProps2.xml><?xml version="1.0" encoding="utf-8"?>
<ds:datastoreItem xmlns:ds="http://schemas.openxmlformats.org/officeDocument/2006/customXml" ds:itemID="{1EA52C2C-2114-4055-B172-3588B9F72D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2D7AA4-89C0-4124-BCB6-FB6CACBEA0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220d1a-6903-414f-9ff3-711013c9badb"/>
    <ds:schemaRef ds:uri="d3e63753-7ddf-42f5-b0f8-17ff1c2dadb1"/>
    <ds:schemaRef ds:uri="b1e3b6a6-3a47-4137-8056-d295707a1b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3</Words>
  <Application>Microsoft Office PowerPoint</Application>
  <PresentationFormat>Personalizar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Roc Grotesk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Eric Tutiya Pucci</dc:creator>
  <cp:lastModifiedBy>Eric Tutiya Pucci</cp:lastModifiedBy>
  <cp:revision>1</cp:revision>
  <dcterms:created xsi:type="dcterms:W3CDTF">2022-11-03T20:05:36Z</dcterms:created>
  <dcterms:modified xsi:type="dcterms:W3CDTF">2023-06-15T19:22:54Z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0x010100342C6FF9366CC24EAD7A2AD6C5155962</vt:lpwstr>
  </property>
  <property fmtid="{D5CDD505-2E9C-101B-9397-08002B2CF9AE}" pid="3" name="MediaServiceImageTags">
    <vt:lpwstr/>
  </property>
</Properties>
</file>