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33A134-9B02-4118-AF11-E9C4E78327E4}" v="2" dt="2023-06-01T18:25:36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Dias de Sousa" userId="25f618cd-b753-4323-8744-ce9522aef01a" providerId="ADAL" clId="{9F858E3F-F1AB-4801-A770-7A34DA2809C0}"/>
    <pc:docChg chg="custSel modSld">
      <pc:chgData name="Alex Dias de Sousa" userId="25f618cd-b753-4323-8744-ce9522aef01a" providerId="ADAL" clId="{9F858E3F-F1AB-4801-A770-7A34DA2809C0}" dt="2019-09-20T12:30:25.070" v="332" actId="1076"/>
      <pc:docMkLst>
        <pc:docMk/>
      </pc:docMkLst>
      <pc:sldChg chg="addSp delSp modSp">
        <pc:chgData name="Alex Dias de Sousa" userId="25f618cd-b753-4323-8744-ce9522aef01a" providerId="ADAL" clId="{9F858E3F-F1AB-4801-A770-7A34DA2809C0}" dt="2019-09-20T12:30:25.070" v="332" actId="1076"/>
        <pc:sldMkLst>
          <pc:docMk/>
          <pc:sldMk cId="3464435417" sldId="256"/>
        </pc:sldMkLst>
        <pc:spChg chg="del mod">
          <ac:chgData name="Alex Dias de Sousa" userId="25f618cd-b753-4323-8744-ce9522aef01a" providerId="ADAL" clId="{9F858E3F-F1AB-4801-A770-7A34DA2809C0}" dt="2019-09-20T12:21:41.406" v="24" actId="478"/>
          <ac:spMkLst>
            <pc:docMk/>
            <pc:sldMk cId="3464435417" sldId="256"/>
            <ac:spMk id="2" creationId="{FEC5734B-FBD4-4F40-AC14-C067CA6EF485}"/>
          </ac:spMkLst>
        </pc:spChg>
        <pc:spChg chg="mod">
          <ac:chgData name="Alex Dias de Sousa" userId="25f618cd-b753-4323-8744-ce9522aef01a" providerId="ADAL" clId="{9F858E3F-F1AB-4801-A770-7A34DA2809C0}" dt="2019-09-20T12:29:45.820" v="328" actId="1076"/>
          <ac:spMkLst>
            <pc:docMk/>
            <pc:sldMk cId="3464435417" sldId="256"/>
            <ac:spMk id="4" creationId="{AAB7E84F-6302-48AB-BCF3-484610CDD8D2}"/>
          </ac:spMkLst>
        </pc:spChg>
        <pc:spChg chg="mod">
          <ac:chgData name="Alex Dias de Sousa" userId="25f618cd-b753-4323-8744-ce9522aef01a" providerId="ADAL" clId="{9F858E3F-F1AB-4801-A770-7A34DA2809C0}" dt="2019-09-20T12:29:35.372" v="327" actId="12788"/>
          <ac:spMkLst>
            <pc:docMk/>
            <pc:sldMk cId="3464435417" sldId="256"/>
            <ac:spMk id="5" creationId="{4F7286FA-584D-4798-B2E9-5DA2DE0F663E}"/>
          </ac:spMkLst>
        </pc:spChg>
        <pc:spChg chg="del mod">
          <ac:chgData name="Alex Dias de Sousa" userId="25f618cd-b753-4323-8744-ce9522aef01a" providerId="ADAL" clId="{9F858E3F-F1AB-4801-A770-7A34DA2809C0}" dt="2019-09-20T12:21:37.571" v="23" actId="478"/>
          <ac:spMkLst>
            <pc:docMk/>
            <pc:sldMk cId="3464435417" sldId="256"/>
            <ac:spMk id="6" creationId="{24925467-F1D4-4D5C-A407-F653D0B35893}"/>
          </ac:spMkLst>
        </pc:spChg>
        <pc:spChg chg="add mod">
          <ac:chgData name="Alex Dias de Sousa" userId="25f618cd-b753-4323-8744-ce9522aef01a" providerId="ADAL" clId="{9F858E3F-F1AB-4801-A770-7A34DA2809C0}" dt="2019-09-20T12:29:35.372" v="327" actId="12788"/>
          <ac:spMkLst>
            <pc:docMk/>
            <pc:sldMk cId="3464435417" sldId="256"/>
            <ac:spMk id="9" creationId="{0894E043-F068-4361-AC57-EC5F868ABDFF}"/>
          </ac:spMkLst>
        </pc:spChg>
        <pc:spChg chg="add mod">
          <ac:chgData name="Alex Dias de Sousa" userId="25f618cd-b753-4323-8744-ce9522aef01a" providerId="ADAL" clId="{9F858E3F-F1AB-4801-A770-7A34DA2809C0}" dt="2019-09-20T12:29:50.582" v="329" actId="1076"/>
          <ac:spMkLst>
            <pc:docMk/>
            <pc:sldMk cId="3464435417" sldId="256"/>
            <ac:spMk id="10" creationId="{DE6A84DC-B7D5-4373-910E-98149E982419}"/>
          </ac:spMkLst>
        </pc:spChg>
        <pc:picChg chg="mod">
          <ac:chgData name="Alex Dias de Sousa" userId="25f618cd-b753-4323-8744-ce9522aef01a" providerId="ADAL" clId="{9F858E3F-F1AB-4801-A770-7A34DA2809C0}" dt="2019-09-20T12:19:21.323" v="2" actId="14100"/>
          <ac:picMkLst>
            <pc:docMk/>
            <pc:sldMk cId="3464435417" sldId="256"/>
            <ac:picMk id="7" creationId="{A0586EA5-EDD7-4F7C-B2D8-B73BEE7DB766}"/>
          </ac:picMkLst>
        </pc:picChg>
        <pc:picChg chg="add mod">
          <ac:chgData name="Alex Dias de Sousa" userId="25f618cd-b753-4323-8744-ce9522aef01a" providerId="ADAL" clId="{9F858E3F-F1AB-4801-A770-7A34DA2809C0}" dt="2019-09-20T12:30:25.070" v="332" actId="1076"/>
          <ac:picMkLst>
            <pc:docMk/>
            <pc:sldMk cId="3464435417" sldId="256"/>
            <ac:picMk id="12" creationId="{06B80FEB-10B4-4D98-80B2-48CA8ED02DFF}"/>
          </ac:picMkLst>
        </pc:picChg>
        <pc:cxnChg chg="add mod">
          <ac:chgData name="Alex Dias de Sousa" userId="25f618cd-b753-4323-8744-ce9522aef01a" providerId="ADAL" clId="{9F858E3F-F1AB-4801-A770-7A34DA2809C0}" dt="2019-09-20T12:29:35.372" v="327" actId="12788"/>
          <ac:cxnSpMkLst>
            <pc:docMk/>
            <pc:sldMk cId="3464435417" sldId="256"/>
            <ac:cxnSpMk id="8" creationId="{49DAAEF9-7BE4-4B0B-A1D3-88EC830F5B75}"/>
          </ac:cxnSpMkLst>
        </pc:cxnChg>
      </pc:sldChg>
    </pc:docChg>
  </pc:docChgLst>
  <pc:docChgLst>
    <pc:chgData name="Eric Tutiya Pucci" userId="6f0c7010-61e3-4458-b2d3-c8e988861dbe" providerId="ADAL" clId="{2833A134-9B02-4118-AF11-E9C4E78327E4}"/>
    <pc:docChg chg="custSel modSld">
      <pc:chgData name="Eric Tutiya Pucci" userId="6f0c7010-61e3-4458-b2d3-c8e988861dbe" providerId="ADAL" clId="{2833A134-9B02-4118-AF11-E9C4E78327E4}" dt="2023-06-01T18:25:36.575" v="12"/>
      <pc:docMkLst>
        <pc:docMk/>
      </pc:docMkLst>
      <pc:sldChg chg="addSp delSp modSp mod">
        <pc:chgData name="Eric Tutiya Pucci" userId="6f0c7010-61e3-4458-b2d3-c8e988861dbe" providerId="ADAL" clId="{2833A134-9B02-4118-AF11-E9C4E78327E4}" dt="2023-06-01T18:25:36.575" v="12"/>
        <pc:sldMkLst>
          <pc:docMk/>
          <pc:sldMk cId="3464435417" sldId="256"/>
        </pc:sldMkLst>
        <pc:spChg chg="del mod">
          <ac:chgData name="Eric Tutiya Pucci" userId="6f0c7010-61e3-4458-b2d3-c8e988861dbe" providerId="ADAL" clId="{2833A134-9B02-4118-AF11-E9C4E78327E4}" dt="2023-06-01T18:23:54.746" v="5" actId="478"/>
          <ac:spMkLst>
            <pc:docMk/>
            <pc:sldMk cId="3464435417" sldId="256"/>
            <ac:spMk id="4" creationId="{AAB7E84F-6302-48AB-BCF3-484610CDD8D2}"/>
          </ac:spMkLst>
        </pc:spChg>
        <pc:spChg chg="del mod">
          <ac:chgData name="Eric Tutiya Pucci" userId="6f0c7010-61e3-4458-b2d3-c8e988861dbe" providerId="ADAL" clId="{2833A134-9B02-4118-AF11-E9C4E78327E4}" dt="2023-06-01T18:23:56.116" v="6" actId="478"/>
          <ac:spMkLst>
            <pc:docMk/>
            <pc:sldMk cId="3464435417" sldId="256"/>
            <ac:spMk id="5" creationId="{4F7286FA-584D-4798-B2E9-5DA2DE0F663E}"/>
          </ac:spMkLst>
        </pc:spChg>
        <pc:spChg chg="add mod">
          <ac:chgData name="Eric Tutiya Pucci" userId="6f0c7010-61e3-4458-b2d3-c8e988861dbe" providerId="ADAL" clId="{2833A134-9B02-4118-AF11-E9C4E78327E4}" dt="2023-06-01T18:25:36.575" v="12"/>
          <ac:spMkLst>
            <pc:docMk/>
            <pc:sldMk cId="3464435417" sldId="256"/>
            <ac:spMk id="6" creationId="{57FC8B0F-E08E-91BA-BB39-CC3E9948C813}"/>
          </ac:spMkLst>
        </pc:spChg>
        <pc:spChg chg="del">
          <ac:chgData name="Eric Tutiya Pucci" userId="6f0c7010-61e3-4458-b2d3-c8e988861dbe" providerId="ADAL" clId="{2833A134-9B02-4118-AF11-E9C4E78327E4}" dt="2023-06-01T18:23:57.207" v="7" actId="478"/>
          <ac:spMkLst>
            <pc:docMk/>
            <pc:sldMk cId="3464435417" sldId="256"/>
            <ac:spMk id="9" creationId="{0894E043-F068-4361-AC57-EC5F868ABDFF}"/>
          </ac:spMkLst>
        </pc:spChg>
        <pc:spChg chg="del">
          <ac:chgData name="Eric Tutiya Pucci" userId="6f0c7010-61e3-4458-b2d3-c8e988861dbe" providerId="ADAL" clId="{2833A134-9B02-4118-AF11-E9C4E78327E4}" dt="2023-06-01T18:23:52.155" v="2" actId="478"/>
          <ac:spMkLst>
            <pc:docMk/>
            <pc:sldMk cId="3464435417" sldId="256"/>
            <ac:spMk id="10" creationId="{DE6A84DC-B7D5-4373-910E-98149E982419}"/>
          </ac:spMkLst>
        </pc:spChg>
        <pc:spChg chg="add mod">
          <ac:chgData name="Eric Tutiya Pucci" userId="6f0c7010-61e3-4458-b2d3-c8e988861dbe" providerId="ADAL" clId="{2833A134-9B02-4118-AF11-E9C4E78327E4}" dt="2023-06-01T18:25:36.575" v="12"/>
          <ac:spMkLst>
            <pc:docMk/>
            <pc:sldMk cId="3464435417" sldId="256"/>
            <ac:spMk id="11" creationId="{22EE25C8-9478-EBC1-59AB-7F5533605AA1}"/>
          </ac:spMkLst>
        </pc:spChg>
        <pc:spChg chg="add mod">
          <ac:chgData name="Eric Tutiya Pucci" userId="6f0c7010-61e3-4458-b2d3-c8e988861dbe" providerId="ADAL" clId="{2833A134-9B02-4118-AF11-E9C4E78327E4}" dt="2023-06-01T18:25:36.575" v="12"/>
          <ac:spMkLst>
            <pc:docMk/>
            <pc:sldMk cId="3464435417" sldId="256"/>
            <ac:spMk id="13" creationId="{08C82736-4B1B-8C92-A0BF-AD70ABEA1655}"/>
          </ac:spMkLst>
        </pc:spChg>
        <pc:picChg chg="add mod">
          <ac:chgData name="Eric Tutiya Pucci" userId="6f0c7010-61e3-4458-b2d3-c8e988861dbe" providerId="ADAL" clId="{2833A134-9B02-4118-AF11-E9C4E78327E4}" dt="2023-06-01T18:25:27.789" v="11" actId="34135"/>
          <ac:picMkLst>
            <pc:docMk/>
            <pc:sldMk cId="3464435417" sldId="256"/>
            <ac:picMk id="3" creationId="{D008544D-1B1C-DC27-51D1-2C94E701B7E4}"/>
          </ac:picMkLst>
        </pc:picChg>
        <pc:picChg chg="del">
          <ac:chgData name="Eric Tutiya Pucci" userId="6f0c7010-61e3-4458-b2d3-c8e988861dbe" providerId="ADAL" clId="{2833A134-9B02-4118-AF11-E9C4E78327E4}" dt="2023-06-01T18:23:50.069" v="0" actId="478"/>
          <ac:picMkLst>
            <pc:docMk/>
            <pc:sldMk cId="3464435417" sldId="256"/>
            <ac:picMk id="7" creationId="{A0586EA5-EDD7-4F7C-B2D8-B73BEE7DB766}"/>
          </ac:picMkLst>
        </pc:picChg>
        <pc:picChg chg="del">
          <ac:chgData name="Eric Tutiya Pucci" userId="6f0c7010-61e3-4458-b2d3-c8e988861dbe" providerId="ADAL" clId="{2833A134-9B02-4118-AF11-E9C4E78327E4}" dt="2023-06-01T18:23:51.437" v="1" actId="478"/>
          <ac:picMkLst>
            <pc:docMk/>
            <pc:sldMk cId="3464435417" sldId="256"/>
            <ac:picMk id="12" creationId="{06B80FEB-10B4-4D98-80B2-48CA8ED02DFF}"/>
          </ac:picMkLst>
        </pc:picChg>
        <pc:cxnChg chg="del">
          <ac:chgData name="Eric Tutiya Pucci" userId="6f0c7010-61e3-4458-b2d3-c8e988861dbe" providerId="ADAL" clId="{2833A134-9B02-4118-AF11-E9C4E78327E4}" dt="2023-06-01T18:23:51.437" v="1" actId="478"/>
          <ac:cxnSpMkLst>
            <pc:docMk/>
            <pc:sldMk cId="3464435417" sldId="256"/>
            <ac:cxnSpMk id="8" creationId="{49DAAEF9-7BE4-4B0B-A1D3-88EC830F5B7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84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029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13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95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9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13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96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565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081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1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72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83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Linha do tempo&#10;&#10;Descrição gerada automaticamente">
            <a:extLst>
              <a:ext uri="{FF2B5EF4-FFF2-40B4-BE49-F238E27FC236}">
                <a16:creationId xmlns:a16="http://schemas.microsoft.com/office/drawing/2014/main" id="{D008544D-1B1C-DC27-51D1-2C94E701B7E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0"/>
            <a:ext cx="9906000" cy="6849219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7FC8B0F-E08E-91BA-BB39-CC3E9948C813}"/>
              </a:ext>
            </a:extLst>
          </p:cNvPr>
          <p:cNvSpPr txBox="1"/>
          <p:nvPr/>
        </p:nvSpPr>
        <p:spPr>
          <a:xfrm>
            <a:off x="917944" y="3745409"/>
            <a:ext cx="8070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0047BB"/>
                </a:solidFill>
              </a:rPr>
              <a:t>Insira texto aqui...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2EE25C8-9478-EBC1-59AB-7F5533605AA1}"/>
              </a:ext>
            </a:extLst>
          </p:cNvPr>
          <p:cNvSpPr txBox="1"/>
          <p:nvPr/>
        </p:nvSpPr>
        <p:spPr>
          <a:xfrm>
            <a:off x="1679518" y="4927006"/>
            <a:ext cx="65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047BB"/>
                </a:solidFill>
              </a:rPr>
              <a:t>Insira data aqui...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8C82736-4B1B-8C92-A0BF-AD70ABEA1655}"/>
              </a:ext>
            </a:extLst>
          </p:cNvPr>
          <p:cNvSpPr txBox="1"/>
          <p:nvPr/>
        </p:nvSpPr>
        <p:spPr>
          <a:xfrm>
            <a:off x="362159" y="2864031"/>
            <a:ext cx="9181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47BB"/>
                </a:solidFill>
                <a:latin typeface="Roc Grotesk" panose="00000500000000000000" pitchFamily="50" charset="0"/>
                <a:ea typeface="STXingkai" panose="020B0503020204020204" pitchFamily="2" charset="-122"/>
              </a:rPr>
              <a:t>Nome e Sobrenome Aqui</a:t>
            </a:r>
          </a:p>
        </p:txBody>
      </p:sp>
    </p:spTree>
    <p:extLst>
      <p:ext uri="{BB962C8B-B14F-4D97-AF65-F5344CB8AC3E}">
        <p14:creationId xmlns:p14="http://schemas.microsoft.com/office/powerpoint/2010/main" val="34644354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6" ma:contentTypeDescription="Crie um novo documento." ma:contentTypeScope="" ma:versionID="3500cac081936a2878bc22e954045f0e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d482ff7d657975e16535106dc5fdd781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Props1.xml><?xml version="1.0" encoding="utf-8"?>
<ds:datastoreItem xmlns:ds="http://schemas.openxmlformats.org/officeDocument/2006/customXml" ds:itemID="{EAAD4DE0-135E-4DAF-BA42-B632C6FE50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220d1a-6903-414f-9ff3-711013c9badb"/>
    <ds:schemaRef ds:uri="d3e63753-7ddf-42f5-b0f8-17ff1c2dadb1"/>
    <ds:schemaRef ds:uri="b1e3b6a6-3a47-4137-8056-d295707a1b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BB1EF6-5E05-4F37-B647-E5556B4FC7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12556A-FF71-42CA-8CDC-B3A368226843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71d167c7-325e-4b9f-aeb9-70d4fa04169a"/>
    <ds:schemaRef ds:uri="http://schemas.openxmlformats.org/package/2006/metadata/core-properties"/>
    <ds:schemaRef ds:uri="http://schemas.microsoft.com/office/infopath/2007/PartnerControls"/>
    <ds:schemaRef ds:uri="3d0bada8-d2c7-4322-86b3-3cd986da877b"/>
    <ds:schemaRef ds:uri="http://www.w3.org/XML/1998/namespace"/>
    <ds:schemaRef ds:uri="b3220d1a-6903-414f-9ff3-711013c9badb"/>
    <ds:schemaRef ds:uri="b1e3b6a6-3a47-4137-8056-d295707a1b3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12</Words>
  <Application>Microsoft Office PowerPoint</Application>
  <PresentationFormat>Papel A4 (210 x 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 Grotesk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 Dias de Sousa</dc:creator>
  <cp:lastModifiedBy>Eric Tutiya Pucci</cp:lastModifiedBy>
  <cp:revision>2</cp:revision>
  <dcterms:created xsi:type="dcterms:W3CDTF">2019-09-19T20:30:42Z</dcterms:created>
  <dcterms:modified xsi:type="dcterms:W3CDTF">2023-06-01T18:25:42Z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  <property fmtid="{D5CDD505-2E9C-101B-9397-08002B2CF9AE}" pid="3" name="MediaServiceImageTags">
    <vt:lpwstr/>
  </property>
</Properties>
</file>