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4421C8-4A2D-45C1-912A-67F37810481B}" v="1" dt="2023-06-01T18:10:19.0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12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Dias de Sousa" userId="25f618cd-b753-4323-8744-ce9522aef01a" providerId="ADAL" clId="{9F858E3F-F1AB-4801-A770-7A34DA2809C0}"/>
    <pc:docChg chg="custSel modSld">
      <pc:chgData name="Alex Dias de Sousa" userId="25f618cd-b753-4323-8744-ce9522aef01a" providerId="ADAL" clId="{9F858E3F-F1AB-4801-A770-7A34DA2809C0}" dt="2019-09-20T11:41:01.207" v="327" actId="1035"/>
      <pc:docMkLst>
        <pc:docMk/>
      </pc:docMkLst>
      <pc:sldChg chg="addSp modSp">
        <pc:chgData name="Alex Dias de Sousa" userId="25f618cd-b753-4323-8744-ce9522aef01a" providerId="ADAL" clId="{9F858E3F-F1AB-4801-A770-7A34DA2809C0}" dt="2019-09-20T11:41:01.207" v="327" actId="1035"/>
        <pc:sldMkLst>
          <pc:docMk/>
          <pc:sldMk cId="3464435417" sldId="256"/>
        </pc:sldMkLst>
        <pc:spChg chg="add mod">
          <ac:chgData name="Alex Dias de Sousa" userId="25f618cd-b753-4323-8744-ce9522aef01a" providerId="ADAL" clId="{9F858E3F-F1AB-4801-A770-7A34DA2809C0}" dt="2019-09-20T11:41:01.207" v="327" actId="1035"/>
          <ac:spMkLst>
            <pc:docMk/>
            <pc:sldMk cId="3464435417" sldId="256"/>
            <ac:spMk id="2" creationId="{FEC5734B-FBD4-4F40-AC14-C067CA6EF485}"/>
          </ac:spMkLst>
        </pc:spChg>
        <pc:spChg chg="add mod">
          <ac:chgData name="Alex Dias de Sousa" userId="25f618cd-b753-4323-8744-ce9522aef01a" providerId="ADAL" clId="{9F858E3F-F1AB-4801-A770-7A34DA2809C0}" dt="2019-09-20T11:40:41.535" v="318" actId="1036"/>
          <ac:spMkLst>
            <pc:docMk/>
            <pc:sldMk cId="3464435417" sldId="256"/>
            <ac:spMk id="4" creationId="{AAB7E84F-6302-48AB-BCF3-484610CDD8D2}"/>
          </ac:spMkLst>
        </pc:spChg>
        <pc:spChg chg="add mod">
          <ac:chgData name="Alex Dias de Sousa" userId="25f618cd-b753-4323-8744-ce9522aef01a" providerId="ADAL" clId="{9F858E3F-F1AB-4801-A770-7A34DA2809C0}" dt="2019-09-20T11:38:32.279" v="310" actId="14100"/>
          <ac:spMkLst>
            <pc:docMk/>
            <pc:sldMk cId="3464435417" sldId="256"/>
            <ac:spMk id="5" creationId="{4F7286FA-584D-4798-B2E9-5DA2DE0F663E}"/>
          </ac:spMkLst>
        </pc:spChg>
        <pc:spChg chg="add mod">
          <ac:chgData name="Alex Dias de Sousa" userId="25f618cd-b753-4323-8744-ce9522aef01a" providerId="ADAL" clId="{9F858E3F-F1AB-4801-A770-7A34DA2809C0}" dt="2019-09-20T11:40:48.120" v="321" actId="1036"/>
          <ac:spMkLst>
            <pc:docMk/>
            <pc:sldMk cId="3464435417" sldId="256"/>
            <ac:spMk id="6" creationId="{24925467-F1D4-4D5C-A407-F653D0B35893}"/>
          </ac:spMkLst>
        </pc:spChg>
        <pc:picChg chg="mod">
          <ac:chgData name="Alex Dias de Sousa" userId="25f618cd-b753-4323-8744-ce9522aef01a" providerId="ADAL" clId="{9F858E3F-F1AB-4801-A770-7A34DA2809C0}" dt="2019-09-20T11:38:15.711" v="306" actId="12788"/>
          <ac:picMkLst>
            <pc:docMk/>
            <pc:sldMk cId="3464435417" sldId="256"/>
            <ac:picMk id="7" creationId="{A0586EA5-EDD7-4F7C-B2D8-B73BEE7DB766}"/>
          </ac:picMkLst>
        </pc:picChg>
      </pc:sldChg>
    </pc:docChg>
  </pc:docChgLst>
  <pc:docChgLst>
    <pc:chgData name="Eric Tutiya Pucci" userId="6f0c7010-61e3-4458-b2d3-c8e988861dbe" providerId="ADAL" clId="{154421C8-4A2D-45C1-912A-67F37810481B}"/>
    <pc:docChg chg="custSel modSld">
      <pc:chgData name="Eric Tutiya Pucci" userId="6f0c7010-61e3-4458-b2d3-c8e988861dbe" providerId="ADAL" clId="{154421C8-4A2D-45C1-912A-67F37810481B}" dt="2023-06-01T18:25:23.866" v="72" actId="34135"/>
      <pc:docMkLst>
        <pc:docMk/>
      </pc:docMkLst>
      <pc:sldChg chg="addSp delSp modSp mod">
        <pc:chgData name="Eric Tutiya Pucci" userId="6f0c7010-61e3-4458-b2d3-c8e988861dbe" providerId="ADAL" clId="{154421C8-4A2D-45C1-912A-67F37810481B}" dt="2023-06-01T18:25:23.866" v="72" actId="34135"/>
        <pc:sldMkLst>
          <pc:docMk/>
          <pc:sldMk cId="3464435417" sldId="256"/>
        </pc:sldMkLst>
        <pc:spChg chg="del">
          <ac:chgData name="Eric Tutiya Pucci" userId="6f0c7010-61e3-4458-b2d3-c8e988861dbe" providerId="ADAL" clId="{154421C8-4A2D-45C1-912A-67F37810481B}" dt="2023-06-01T18:11:29.218" v="61" actId="478"/>
          <ac:spMkLst>
            <pc:docMk/>
            <pc:sldMk cId="3464435417" sldId="256"/>
            <ac:spMk id="2" creationId="{FEC5734B-FBD4-4F40-AC14-C067CA6EF485}"/>
          </ac:spMkLst>
        </pc:spChg>
        <pc:spChg chg="mod">
          <ac:chgData name="Eric Tutiya Pucci" userId="6f0c7010-61e3-4458-b2d3-c8e988861dbe" providerId="ADAL" clId="{154421C8-4A2D-45C1-912A-67F37810481B}" dt="2023-06-01T18:11:46.302" v="64" actId="1076"/>
          <ac:spMkLst>
            <pc:docMk/>
            <pc:sldMk cId="3464435417" sldId="256"/>
            <ac:spMk id="4" creationId="{AAB7E84F-6302-48AB-BCF3-484610CDD8D2}"/>
          </ac:spMkLst>
        </pc:spChg>
        <pc:spChg chg="mod">
          <ac:chgData name="Eric Tutiya Pucci" userId="6f0c7010-61e3-4458-b2d3-c8e988861dbe" providerId="ADAL" clId="{154421C8-4A2D-45C1-912A-67F37810481B}" dt="2023-06-01T18:11:57.356" v="67" actId="1076"/>
          <ac:spMkLst>
            <pc:docMk/>
            <pc:sldMk cId="3464435417" sldId="256"/>
            <ac:spMk id="5" creationId="{4F7286FA-584D-4798-B2E9-5DA2DE0F663E}"/>
          </ac:spMkLst>
        </pc:spChg>
        <pc:spChg chg="mod">
          <ac:chgData name="Eric Tutiya Pucci" userId="6f0c7010-61e3-4458-b2d3-c8e988861dbe" providerId="ADAL" clId="{154421C8-4A2D-45C1-912A-67F37810481B}" dt="2023-06-01T18:12:21.737" v="71" actId="1076"/>
          <ac:spMkLst>
            <pc:docMk/>
            <pc:sldMk cId="3464435417" sldId="256"/>
            <ac:spMk id="6" creationId="{24925467-F1D4-4D5C-A407-F653D0B35893}"/>
          </ac:spMkLst>
        </pc:spChg>
        <pc:picChg chg="del">
          <ac:chgData name="Eric Tutiya Pucci" userId="6f0c7010-61e3-4458-b2d3-c8e988861dbe" providerId="ADAL" clId="{154421C8-4A2D-45C1-912A-67F37810481B}" dt="2023-06-01T18:10:11.791" v="0" actId="478"/>
          <ac:picMkLst>
            <pc:docMk/>
            <pc:sldMk cId="3464435417" sldId="256"/>
            <ac:picMk id="7" creationId="{A0586EA5-EDD7-4F7C-B2D8-B73BEE7DB766}"/>
          </ac:picMkLst>
        </pc:picChg>
        <pc:picChg chg="add mod ord">
          <ac:chgData name="Eric Tutiya Pucci" userId="6f0c7010-61e3-4458-b2d3-c8e988861dbe" providerId="ADAL" clId="{154421C8-4A2D-45C1-912A-67F37810481B}" dt="2023-06-01T18:25:23.866" v="72" actId="34135"/>
          <ac:picMkLst>
            <pc:docMk/>
            <pc:sldMk cId="3464435417" sldId="256"/>
            <ac:picMk id="8" creationId="{D898B0DA-A7FA-1F11-2A8B-220111FE5A6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842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029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513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395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6904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13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967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565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0813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819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729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24472-B6BD-4B33-A33E-4B3F04DFE419}" type="datetimeFigureOut">
              <a:rPr lang="pt-BR" smtClean="0"/>
              <a:t>01/06/2023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01CA8-1FB7-464F-922F-E11AB122E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83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Linha do tempo&#10;&#10;Descrição gerada automaticamente com confiança média">
            <a:extLst>
              <a:ext uri="{FF2B5EF4-FFF2-40B4-BE49-F238E27FC236}">
                <a16:creationId xmlns:a16="http://schemas.microsoft.com/office/drawing/2014/main" id="{D898B0DA-A7FA-1F11-2A8B-220111FE5A6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32"/>
            <a:ext cx="9906000" cy="6836535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AAB7E84F-6302-48AB-BCF3-484610CDD8D2}"/>
              </a:ext>
            </a:extLst>
          </p:cNvPr>
          <p:cNvSpPr txBox="1"/>
          <p:nvPr/>
        </p:nvSpPr>
        <p:spPr>
          <a:xfrm>
            <a:off x="917944" y="3745409"/>
            <a:ext cx="8070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rgbClr val="0047BB"/>
                </a:solidFill>
              </a:rPr>
              <a:t>Insira texto aqui...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F7286FA-584D-4798-B2E9-5DA2DE0F663E}"/>
              </a:ext>
            </a:extLst>
          </p:cNvPr>
          <p:cNvSpPr txBox="1"/>
          <p:nvPr/>
        </p:nvSpPr>
        <p:spPr>
          <a:xfrm>
            <a:off x="1679518" y="4927006"/>
            <a:ext cx="6546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0047BB"/>
                </a:solidFill>
              </a:rPr>
              <a:t>Insira data aqui...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4925467-F1D4-4D5C-A407-F653D0B35893}"/>
              </a:ext>
            </a:extLst>
          </p:cNvPr>
          <p:cNvSpPr txBox="1"/>
          <p:nvPr/>
        </p:nvSpPr>
        <p:spPr>
          <a:xfrm>
            <a:off x="362159" y="2864031"/>
            <a:ext cx="9181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047BB"/>
                </a:solidFill>
                <a:latin typeface="Roc Grotesk" panose="00000500000000000000" pitchFamily="50" charset="0"/>
                <a:ea typeface="STXingkai" panose="020B0503020204020204" pitchFamily="2" charset="-122"/>
              </a:rPr>
              <a:t>Nome e Sobrenome Aqui</a:t>
            </a:r>
          </a:p>
        </p:txBody>
      </p:sp>
    </p:spTree>
    <p:extLst>
      <p:ext uri="{BB962C8B-B14F-4D97-AF65-F5344CB8AC3E}">
        <p14:creationId xmlns:p14="http://schemas.microsoft.com/office/powerpoint/2010/main" val="34644354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220d1a-6903-414f-9ff3-711013c9badb">
      <Terms xmlns="http://schemas.microsoft.com/office/infopath/2007/PartnerControls"/>
    </lcf76f155ced4ddcb4097134ff3c332f>
    <TaxCatchAll xmlns="b1e3b6a6-3a47-4137-8056-d295707a1b3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2C6FF9366CC24EAD7A2AD6C5155962" ma:contentTypeVersion="16" ma:contentTypeDescription="Crie um novo documento." ma:contentTypeScope="" ma:versionID="3500cac081936a2878bc22e954045f0e">
  <xsd:schema xmlns:xsd="http://www.w3.org/2001/XMLSchema" xmlns:xs="http://www.w3.org/2001/XMLSchema" xmlns:p="http://schemas.microsoft.com/office/2006/metadata/properties" xmlns:ns2="b3220d1a-6903-414f-9ff3-711013c9badb" xmlns:ns3="d3e63753-7ddf-42f5-b0f8-17ff1c2dadb1" xmlns:ns4="b1e3b6a6-3a47-4137-8056-d295707a1b32" targetNamespace="http://schemas.microsoft.com/office/2006/metadata/properties" ma:root="true" ma:fieldsID="d482ff7d657975e16535106dc5fdd781" ns2:_="" ns3:_="" ns4:_="">
    <xsd:import namespace="b3220d1a-6903-414f-9ff3-711013c9badb"/>
    <xsd:import namespace="d3e63753-7ddf-42f5-b0f8-17ff1c2dadb1"/>
    <xsd:import namespace="b1e3b6a6-3a47-4137-8056-d295707a1b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220d1a-6903-414f-9ff3-711013c9ba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36154a42-11e3-4aaa-86b4-feed22e06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e63753-7ddf-42f5-b0f8-17ff1c2dadb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3b6a6-3a47-4137-8056-d295707a1b3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f1e76d05-ec6c-464a-8745-edb44bffd105}" ma:internalName="TaxCatchAll" ma:showField="CatchAllData" ma:web="b1e3b6a6-3a47-4137-8056-d295707a1b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12556A-FF71-42CA-8CDC-B3A368226843}">
  <ds:schemaRefs>
    <ds:schemaRef ds:uri="http://schemas.microsoft.com/office/2006/metadata/properties"/>
    <ds:schemaRef ds:uri="http://schemas.microsoft.com/office/infopath/2007/PartnerControls"/>
    <ds:schemaRef ds:uri="b3220d1a-6903-414f-9ff3-711013c9badb"/>
    <ds:schemaRef ds:uri="b1e3b6a6-3a47-4137-8056-d295707a1b32"/>
  </ds:schemaRefs>
</ds:datastoreItem>
</file>

<file path=customXml/itemProps2.xml><?xml version="1.0" encoding="utf-8"?>
<ds:datastoreItem xmlns:ds="http://schemas.openxmlformats.org/officeDocument/2006/customXml" ds:itemID="{24BB1EF6-5E05-4F37-B647-E5556B4FC7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779F98-9BD9-42E8-9E2E-807519EAF9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220d1a-6903-414f-9ff3-711013c9badb"/>
    <ds:schemaRef ds:uri="d3e63753-7ddf-42f5-b0f8-17ff1c2dadb1"/>
    <ds:schemaRef ds:uri="b1e3b6a6-3a47-4137-8056-d295707a1b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12</Words>
  <Application>Microsoft Office PowerPoint</Application>
  <PresentationFormat>Papel A4 (210 x 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Roc Grotesk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Alex Dias de Sousa</dc:creator>
  <cp:lastModifiedBy>Eric Tutiya Pucci</cp:lastModifiedBy>
  <cp:revision>2</cp:revision>
  <dcterms:created xsi:type="dcterms:W3CDTF">2019-09-19T20:30:42Z</dcterms:created>
  <dcterms:modified xsi:type="dcterms:W3CDTF">2023-06-01T18:25:32Z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0x010100342C6FF9366CC24EAD7A2AD6C5155962</vt:lpwstr>
  </property>
  <property fmtid="{D5CDD505-2E9C-101B-9397-08002B2CF9AE}" pid="3" name="MediaServiceImageTags">
    <vt:lpwstr/>
  </property>
</Properties>
</file>