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4E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Tutiya Pucci" userId="6f0c7010-61e3-4458-b2d3-c8e988861dbe" providerId="ADAL" clId="{2E8DB585-FA03-4F48-B352-C8D0D2DD80CF}"/>
    <pc:docChg chg="modSld">
      <pc:chgData name="Eric Tutiya Pucci" userId="6f0c7010-61e3-4458-b2d3-c8e988861dbe" providerId="ADAL" clId="{2E8DB585-FA03-4F48-B352-C8D0D2DD80CF}" dt="2023-06-15T19:19:24.887" v="55" actId="20577"/>
      <pc:docMkLst>
        <pc:docMk/>
      </pc:docMkLst>
      <pc:sldChg chg="modSp mod">
        <pc:chgData name="Eric Tutiya Pucci" userId="6f0c7010-61e3-4458-b2d3-c8e988861dbe" providerId="ADAL" clId="{2E8DB585-FA03-4F48-B352-C8D0D2DD80CF}" dt="2023-06-15T19:19:24.887" v="55" actId="20577"/>
        <pc:sldMkLst>
          <pc:docMk/>
          <pc:sldMk cId="254977455" sldId="256"/>
        </pc:sldMkLst>
        <pc:spChg chg="mod">
          <ac:chgData name="Eric Tutiya Pucci" userId="6f0c7010-61e3-4458-b2d3-c8e988861dbe" providerId="ADAL" clId="{2E8DB585-FA03-4F48-B352-C8D0D2DD80CF}" dt="2023-06-15T19:19:24.887" v="55" actId="20577"/>
          <ac:spMkLst>
            <pc:docMk/>
            <pc:sldMk cId="254977455" sldId="256"/>
            <ac:spMk id="2" creationId="{79B1DAFF-C6BB-FA20-CCD3-A14FE000F24A}"/>
          </ac:spMkLst>
        </pc:spChg>
        <pc:spChg chg="mod">
          <ac:chgData name="Eric Tutiya Pucci" userId="6f0c7010-61e3-4458-b2d3-c8e988861dbe" providerId="ADAL" clId="{2E8DB585-FA03-4F48-B352-C8D0D2DD80CF}" dt="2023-06-15T19:18:50.283" v="18" actId="20577"/>
          <ac:spMkLst>
            <pc:docMk/>
            <pc:sldMk cId="254977455" sldId="256"/>
            <ac:spMk id="7" creationId="{5F0BD643-C193-6766-F23F-B204D7553F87}"/>
          </ac:spMkLst>
        </pc:spChg>
        <pc:spChg chg="mod">
          <ac:chgData name="Eric Tutiya Pucci" userId="6f0c7010-61e3-4458-b2d3-c8e988861dbe" providerId="ADAL" clId="{2E8DB585-FA03-4F48-B352-C8D0D2DD80CF}" dt="2023-06-15T19:19:21.242" v="49" actId="20577"/>
          <ac:spMkLst>
            <pc:docMk/>
            <pc:sldMk cId="254977455" sldId="256"/>
            <ac:spMk id="8" creationId="{44BDD245-B12D-4841-1E0F-2CBEBB68C64D}"/>
          </ac:spMkLst>
        </pc:spChg>
      </pc:sldChg>
    </pc:docChg>
  </pc:docChgLst>
  <pc:docChgLst>
    <pc:chgData name="Eric Tutiya Pucci" userId="6f0c7010-61e3-4458-b2d3-c8e988861dbe" providerId="ADAL" clId="{11A91ED4-42CF-4DEC-9BD1-EEA99F5D2752}"/>
    <pc:docChg chg="undo custSel modSld">
      <pc:chgData name="Eric Tutiya Pucci" userId="6f0c7010-61e3-4458-b2d3-c8e988861dbe" providerId="ADAL" clId="{11A91ED4-42CF-4DEC-9BD1-EEA99F5D2752}" dt="2022-12-05T12:40:13.538" v="183" actId="1036"/>
      <pc:docMkLst>
        <pc:docMk/>
      </pc:docMkLst>
      <pc:sldChg chg="addSp delSp modSp mod delDesignElem">
        <pc:chgData name="Eric Tutiya Pucci" userId="6f0c7010-61e3-4458-b2d3-c8e988861dbe" providerId="ADAL" clId="{11A91ED4-42CF-4DEC-9BD1-EEA99F5D2752}" dt="2022-12-05T12:40:13.538" v="183" actId="1036"/>
        <pc:sldMkLst>
          <pc:docMk/>
          <pc:sldMk cId="254977455" sldId="256"/>
        </pc:sldMkLst>
        <pc:spChg chg="add mod">
          <ac:chgData name="Eric Tutiya Pucci" userId="6f0c7010-61e3-4458-b2d3-c8e988861dbe" providerId="ADAL" clId="{11A91ED4-42CF-4DEC-9BD1-EEA99F5D2752}" dt="2022-12-05T12:40:13.538" v="183" actId="1036"/>
          <ac:spMkLst>
            <pc:docMk/>
            <pc:sldMk cId="254977455" sldId="256"/>
            <ac:spMk id="2" creationId="{79B1DAFF-C6BB-FA20-CCD3-A14FE000F24A}"/>
          </ac:spMkLst>
        </pc:spChg>
        <pc:spChg chg="mod">
          <ac:chgData name="Eric Tutiya Pucci" userId="6f0c7010-61e3-4458-b2d3-c8e988861dbe" providerId="ADAL" clId="{11A91ED4-42CF-4DEC-9BD1-EEA99F5D2752}" dt="2022-12-05T12:38:42.625" v="21" actId="1076"/>
          <ac:spMkLst>
            <pc:docMk/>
            <pc:sldMk cId="254977455" sldId="256"/>
            <ac:spMk id="6" creationId="{DE508D04-39CC-3169-AAE4-BC7952BB9588}"/>
          </ac:spMkLst>
        </pc:spChg>
        <pc:spChg chg="mod">
          <ac:chgData name="Eric Tutiya Pucci" userId="6f0c7010-61e3-4458-b2d3-c8e988861dbe" providerId="ADAL" clId="{11A91ED4-42CF-4DEC-9BD1-EEA99F5D2752}" dt="2022-12-05T12:39:24.675" v="142" actId="20577"/>
          <ac:spMkLst>
            <pc:docMk/>
            <pc:sldMk cId="254977455" sldId="256"/>
            <ac:spMk id="7" creationId="{5F0BD643-C193-6766-F23F-B204D7553F87}"/>
          </ac:spMkLst>
        </pc:spChg>
        <pc:spChg chg="mod">
          <ac:chgData name="Eric Tutiya Pucci" userId="6f0c7010-61e3-4458-b2d3-c8e988861dbe" providerId="ADAL" clId="{11A91ED4-42CF-4DEC-9BD1-EEA99F5D2752}" dt="2022-12-05T12:40:13.538" v="183" actId="1036"/>
          <ac:spMkLst>
            <pc:docMk/>
            <pc:sldMk cId="254977455" sldId="256"/>
            <ac:spMk id="8" creationId="{44BDD245-B12D-4841-1E0F-2CBEBB68C64D}"/>
          </ac:spMkLst>
        </pc:spChg>
        <pc:spChg chg="del">
          <ac:chgData name="Eric Tutiya Pucci" userId="6f0c7010-61e3-4458-b2d3-c8e988861dbe" providerId="ADAL" clId="{11A91ED4-42CF-4DEC-9BD1-EEA99F5D2752}" dt="2022-12-05T12:39:57.630" v="169" actId="478"/>
          <ac:spMkLst>
            <pc:docMk/>
            <pc:sldMk cId="254977455" sldId="256"/>
            <ac:spMk id="9" creationId="{DD2782E7-9952-993F-7DAB-EBAC8C89E568}"/>
          </ac:spMkLst>
        </pc:spChg>
        <pc:picChg chg="mod modCrop">
          <ac:chgData name="Eric Tutiya Pucci" userId="6f0c7010-61e3-4458-b2d3-c8e988861dbe" providerId="ADAL" clId="{11A91ED4-42CF-4DEC-9BD1-EEA99F5D2752}" dt="2022-12-05T12:39:50.150" v="167" actId="1076"/>
          <ac:picMkLst>
            <pc:docMk/>
            <pc:sldMk cId="254977455" sldId="256"/>
            <ac:picMk id="5" creationId="{7BA4EAEA-A576-DD08-8CFA-D45AF6B2144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765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8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989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01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6078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49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962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227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98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34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30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C2B76-7E4D-4247-8A2E-9C371464D862}" type="datetimeFigureOut">
              <a:rPr lang="pt-BR" smtClean="0"/>
              <a:t>15/06/2023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E272F-4555-4D49-8EB5-3B8439BC7C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15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Diagrama&#10;&#10;Descrição gerada automaticamente">
            <a:extLst>
              <a:ext uri="{FF2B5EF4-FFF2-40B4-BE49-F238E27FC236}">
                <a16:creationId xmlns:a16="http://schemas.microsoft.com/office/drawing/2014/main" id="{7BA4EAEA-A576-DD08-8CFA-D45AF6B214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6" r="3" b="92"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E508D04-39CC-3169-AAE4-BC7952BB9588}"/>
              </a:ext>
            </a:extLst>
          </p:cNvPr>
          <p:cNvSpPr txBox="1"/>
          <p:nvPr/>
        </p:nvSpPr>
        <p:spPr>
          <a:xfrm>
            <a:off x="550369" y="2131376"/>
            <a:ext cx="8805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solidFill>
                  <a:srgbClr val="244E9D"/>
                </a:solidFill>
                <a:latin typeface="Raleway" pitchFamily="2" charset="0"/>
              </a:rPr>
              <a:t>Nome Sobrenome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F0BD643-C193-6766-F23F-B204D7553F87}"/>
              </a:ext>
            </a:extLst>
          </p:cNvPr>
          <p:cNvSpPr txBox="1"/>
          <p:nvPr/>
        </p:nvSpPr>
        <p:spPr>
          <a:xfrm>
            <a:off x="936463" y="3151152"/>
            <a:ext cx="8033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rgbClr val="244E9D"/>
                </a:solidFill>
                <a:latin typeface="Raleway" pitchFamily="2" charset="0"/>
              </a:rPr>
              <a:t>Certificamos que...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4BDD245-B12D-4841-1E0F-2CBEBB68C64D}"/>
              </a:ext>
            </a:extLst>
          </p:cNvPr>
          <p:cNvSpPr txBox="1"/>
          <p:nvPr/>
        </p:nvSpPr>
        <p:spPr>
          <a:xfrm>
            <a:off x="2002156" y="5337008"/>
            <a:ext cx="2610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rgbClr val="244E9D"/>
                </a:solidFill>
                <a:latin typeface="Raleway" pitchFamily="2" charset="0"/>
              </a:rPr>
              <a:t>Nome 1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9B1DAFF-C6BB-FA20-CCD3-A14FE000F24A}"/>
              </a:ext>
            </a:extLst>
          </p:cNvPr>
          <p:cNvSpPr txBox="1"/>
          <p:nvPr/>
        </p:nvSpPr>
        <p:spPr>
          <a:xfrm>
            <a:off x="5293360" y="5337008"/>
            <a:ext cx="2610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rgbClr val="244E9D"/>
                </a:solidFill>
                <a:latin typeface="Raleway" pitchFamily="2" charset="0"/>
              </a:rPr>
              <a:t>Nome 2</a:t>
            </a:r>
          </a:p>
        </p:txBody>
      </p:sp>
    </p:spTree>
    <p:extLst>
      <p:ext uri="{BB962C8B-B14F-4D97-AF65-F5344CB8AC3E}">
        <p14:creationId xmlns:p14="http://schemas.microsoft.com/office/powerpoint/2010/main" val="2549774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6" ma:contentTypeDescription="Crie um novo documento." ma:contentTypeScope="" ma:versionID="3500cac081936a2878bc22e954045f0e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d482ff7d657975e16535106dc5fdd781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Props1.xml><?xml version="1.0" encoding="utf-8"?>
<ds:datastoreItem xmlns:ds="http://schemas.openxmlformats.org/officeDocument/2006/customXml" ds:itemID="{E73A9F56-6D2C-4DA3-9FD3-32843BD2A8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220d1a-6903-414f-9ff3-711013c9badb"/>
    <ds:schemaRef ds:uri="d3e63753-7ddf-42f5-b0f8-17ff1c2dadb1"/>
    <ds:schemaRef ds:uri="b1e3b6a6-3a47-4137-8056-d295707a1b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2E1A17-1774-4859-9E5A-3480ECD4EC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8D5695-B36A-43E5-A6E0-B45C2A20ABD5}">
  <ds:schemaRefs>
    <ds:schemaRef ds:uri="http://schemas.microsoft.com/office/2006/metadata/properties"/>
    <ds:schemaRef ds:uri="http://schemas.microsoft.com/office/infopath/2007/PartnerControls"/>
    <ds:schemaRef ds:uri="b3220d1a-6903-414f-9ff3-711013c9badb"/>
    <ds:schemaRef ds:uri="b1e3b6a6-3a47-4137-8056-d295707a1b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9</Words>
  <Application>Microsoft Office PowerPoint</Application>
  <PresentationFormat>Papel A4 (210 x 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Tutiya Pucci</dc:creator>
  <cp:lastModifiedBy>Eric Tutiya Pucci</cp:lastModifiedBy>
  <cp:revision>1</cp:revision>
  <dcterms:created xsi:type="dcterms:W3CDTF">2022-12-05T12:29:58Z</dcterms:created>
  <dcterms:modified xsi:type="dcterms:W3CDTF">2023-06-15T19:19:30Z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  <property fmtid="{D5CDD505-2E9C-101B-9397-08002B2CF9AE}" pid="3" name="MediaServiceImageTags">
    <vt:lpwstr/>
  </property>
</Properties>
</file>