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5A99"/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51A0AF-05E9-4BD3-8EDC-0F4DB27AF698}" v="1" dt="2023-06-01T20:03:35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2" d="100"/>
          <a:sy n="32" d="100"/>
        </p:scale>
        <p:origin x="1612" y="-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Tutiya Pucci" userId="6f0c7010-61e3-4458-b2d3-c8e988861dbe" providerId="ADAL" clId="{3751A0AF-05E9-4BD3-8EDC-0F4DB27AF698}"/>
    <pc:docChg chg="custSel modSld">
      <pc:chgData name="Eric Tutiya Pucci" userId="6f0c7010-61e3-4458-b2d3-c8e988861dbe" providerId="ADAL" clId="{3751A0AF-05E9-4BD3-8EDC-0F4DB27AF698}" dt="2023-06-01T20:03:54.893" v="7" actId="34135"/>
      <pc:docMkLst>
        <pc:docMk/>
      </pc:docMkLst>
      <pc:sldChg chg="addSp delSp modSp mod">
        <pc:chgData name="Eric Tutiya Pucci" userId="6f0c7010-61e3-4458-b2d3-c8e988861dbe" providerId="ADAL" clId="{3751A0AF-05E9-4BD3-8EDC-0F4DB27AF698}" dt="2023-06-01T20:03:54.893" v="7" actId="34135"/>
        <pc:sldMkLst>
          <pc:docMk/>
          <pc:sldMk cId="4098838047" sldId="256"/>
        </pc:sldMkLst>
        <pc:spChg chg="mod">
          <ac:chgData name="Eric Tutiya Pucci" userId="6f0c7010-61e3-4458-b2d3-c8e988861dbe" providerId="ADAL" clId="{3751A0AF-05E9-4BD3-8EDC-0F4DB27AF698}" dt="2023-06-01T20:03:51.674" v="6" actId="207"/>
          <ac:spMkLst>
            <pc:docMk/>
            <pc:sldMk cId="4098838047" sldId="256"/>
            <ac:spMk id="8" creationId="{FB8A7306-9827-3BF4-7C7C-61F0F280C9AC}"/>
          </ac:spMkLst>
        </pc:spChg>
        <pc:spChg chg="mod">
          <ac:chgData name="Eric Tutiya Pucci" userId="6f0c7010-61e3-4458-b2d3-c8e988861dbe" providerId="ADAL" clId="{3751A0AF-05E9-4BD3-8EDC-0F4DB27AF698}" dt="2023-06-01T20:03:51.674" v="6" actId="207"/>
          <ac:spMkLst>
            <pc:docMk/>
            <pc:sldMk cId="4098838047" sldId="256"/>
            <ac:spMk id="9" creationId="{237B373C-719A-5FDC-AB04-01BA2DB26A64}"/>
          </ac:spMkLst>
        </pc:spChg>
        <pc:spChg chg="mod">
          <ac:chgData name="Eric Tutiya Pucci" userId="6f0c7010-61e3-4458-b2d3-c8e988861dbe" providerId="ADAL" clId="{3751A0AF-05E9-4BD3-8EDC-0F4DB27AF698}" dt="2023-06-01T20:03:51.674" v="6" actId="207"/>
          <ac:spMkLst>
            <pc:docMk/>
            <pc:sldMk cId="4098838047" sldId="256"/>
            <ac:spMk id="10" creationId="{B667C111-25EC-8D65-206C-3E80549C19B7}"/>
          </ac:spMkLst>
        </pc:spChg>
        <pc:spChg chg="mod">
          <ac:chgData name="Eric Tutiya Pucci" userId="6f0c7010-61e3-4458-b2d3-c8e988861dbe" providerId="ADAL" clId="{3751A0AF-05E9-4BD3-8EDC-0F4DB27AF698}" dt="2023-06-01T20:03:51.674" v="6" actId="207"/>
          <ac:spMkLst>
            <pc:docMk/>
            <pc:sldMk cId="4098838047" sldId="256"/>
            <ac:spMk id="11" creationId="{4E9A0CA9-12D5-B03B-EE3C-7C71CCEBB18D}"/>
          </ac:spMkLst>
        </pc:spChg>
        <pc:picChg chg="del mod">
          <ac:chgData name="Eric Tutiya Pucci" userId="6f0c7010-61e3-4458-b2d3-c8e988861dbe" providerId="ADAL" clId="{3751A0AF-05E9-4BD3-8EDC-0F4DB27AF698}" dt="2023-06-01T20:03:31.703" v="1" actId="478"/>
          <ac:picMkLst>
            <pc:docMk/>
            <pc:sldMk cId="4098838047" sldId="256"/>
            <ac:picMk id="7" creationId="{3883CA46-6781-1322-118A-84753682DDB8}"/>
          </ac:picMkLst>
        </pc:picChg>
        <pc:picChg chg="add mod ord">
          <ac:chgData name="Eric Tutiya Pucci" userId="6f0c7010-61e3-4458-b2d3-c8e988861dbe" providerId="ADAL" clId="{3751A0AF-05E9-4BD3-8EDC-0F4DB27AF698}" dt="2023-06-01T20:03:54.893" v="7" actId="34135"/>
          <ac:picMkLst>
            <pc:docMk/>
            <pc:sldMk cId="4098838047" sldId="256"/>
            <ac:picMk id="13" creationId="{96327BD1-197E-E9DF-2E84-676F2AC779C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01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992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1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63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309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21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4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22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24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58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05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9AF2-68C1-4D13-9FE6-7CB4D75A32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162B-BCDC-4835-85A6-2FE2756CF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71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6327BD1-197E-E9DF-2E84-676F2AC779C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02"/>
            <a:ext cx="15119350" cy="2137782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B8A7306-9827-3BF4-7C7C-61F0F280C9AC}"/>
              </a:ext>
            </a:extLst>
          </p:cNvPr>
          <p:cNvSpPr txBox="1"/>
          <p:nvPr/>
        </p:nvSpPr>
        <p:spPr>
          <a:xfrm>
            <a:off x="4244484" y="17466938"/>
            <a:ext cx="599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205A99"/>
                </a:solidFill>
              </a:rPr>
              <a:t>INSIRA AQUI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37B373C-719A-5FDC-AB04-01BA2DB26A64}"/>
              </a:ext>
            </a:extLst>
          </p:cNvPr>
          <p:cNvSpPr txBox="1"/>
          <p:nvPr/>
        </p:nvSpPr>
        <p:spPr>
          <a:xfrm>
            <a:off x="4742572" y="18243806"/>
            <a:ext cx="5496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205A99"/>
                </a:solidFill>
              </a:rPr>
              <a:t>INSIRA AQUI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667C111-25EC-8D65-206C-3E80549C19B7}"/>
              </a:ext>
            </a:extLst>
          </p:cNvPr>
          <p:cNvSpPr txBox="1"/>
          <p:nvPr/>
        </p:nvSpPr>
        <p:spPr>
          <a:xfrm>
            <a:off x="5262962" y="19019237"/>
            <a:ext cx="4975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205A99"/>
                </a:solidFill>
              </a:rPr>
              <a:t>INSIRA AQUI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E9A0CA9-12D5-B03B-EE3C-7C71CCEBB18D}"/>
              </a:ext>
            </a:extLst>
          </p:cNvPr>
          <p:cNvSpPr txBox="1"/>
          <p:nvPr/>
        </p:nvSpPr>
        <p:spPr>
          <a:xfrm>
            <a:off x="4367146" y="19794668"/>
            <a:ext cx="5871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205A99"/>
                </a:solidFill>
              </a:rPr>
              <a:t>INSIRA AQUI</a:t>
            </a:r>
          </a:p>
        </p:txBody>
      </p:sp>
    </p:spTree>
    <p:extLst>
      <p:ext uri="{BB962C8B-B14F-4D97-AF65-F5344CB8AC3E}">
        <p14:creationId xmlns:p14="http://schemas.microsoft.com/office/powerpoint/2010/main" val="4098838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Props1.xml><?xml version="1.0" encoding="utf-8"?>
<ds:datastoreItem xmlns:ds="http://schemas.openxmlformats.org/officeDocument/2006/customXml" ds:itemID="{704C710D-4EE2-4140-8D11-2D48DA3EA5D3}"/>
</file>

<file path=customXml/itemProps2.xml><?xml version="1.0" encoding="utf-8"?>
<ds:datastoreItem xmlns:ds="http://schemas.openxmlformats.org/officeDocument/2006/customXml" ds:itemID="{29B9A688-81C2-428C-86C3-E633D73AB531}"/>
</file>

<file path=customXml/itemProps3.xml><?xml version="1.0" encoding="utf-8"?>
<ds:datastoreItem xmlns:ds="http://schemas.openxmlformats.org/officeDocument/2006/customXml" ds:itemID="{A48D77E8-E154-4C2C-9E98-1BE1A9C58FB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8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Tutiya Pucci</dc:creator>
  <cp:lastModifiedBy>Eric Tutiya Pucci</cp:lastModifiedBy>
  <cp:revision>1</cp:revision>
  <dcterms:created xsi:type="dcterms:W3CDTF">2023-06-01T19:58:48Z</dcterms:created>
  <dcterms:modified xsi:type="dcterms:W3CDTF">2023-06-01T20:04:01Z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</Properties>
</file>