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501E"/>
    <a:srgbClr val="205A99"/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EDD8B0-5223-4079-900D-BB0C0C4ABA71}" v="1" dt="2023-06-01T20:04:38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2" d="100"/>
          <a:sy n="32" d="100"/>
        </p:scale>
        <p:origin x="1612" y="-16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Tutiya Pucci" userId="6f0c7010-61e3-4458-b2d3-c8e988861dbe" providerId="ADAL" clId="{25EDD8B0-5223-4079-900D-BB0C0C4ABA71}"/>
    <pc:docChg chg="custSel modSld">
      <pc:chgData name="Eric Tutiya Pucci" userId="6f0c7010-61e3-4458-b2d3-c8e988861dbe" providerId="ADAL" clId="{25EDD8B0-5223-4079-900D-BB0C0C4ABA71}" dt="2023-06-01T20:04:49.387" v="7" actId="207"/>
      <pc:docMkLst>
        <pc:docMk/>
      </pc:docMkLst>
      <pc:sldChg chg="addSp delSp modSp mod">
        <pc:chgData name="Eric Tutiya Pucci" userId="6f0c7010-61e3-4458-b2d3-c8e988861dbe" providerId="ADAL" clId="{25EDD8B0-5223-4079-900D-BB0C0C4ABA71}" dt="2023-06-01T20:04:49.387" v="7" actId="207"/>
        <pc:sldMkLst>
          <pc:docMk/>
          <pc:sldMk cId="4098838047" sldId="256"/>
        </pc:sldMkLst>
        <pc:spChg chg="mod">
          <ac:chgData name="Eric Tutiya Pucci" userId="6f0c7010-61e3-4458-b2d3-c8e988861dbe" providerId="ADAL" clId="{25EDD8B0-5223-4079-900D-BB0C0C4ABA71}" dt="2023-06-01T20:04:49.387" v="7" actId="207"/>
          <ac:spMkLst>
            <pc:docMk/>
            <pc:sldMk cId="4098838047" sldId="256"/>
            <ac:spMk id="8" creationId="{FB8A7306-9827-3BF4-7C7C-61F0F280C9AC}"/>
          </ac:spMkLst>
        </pc:spChg>
        <pc:spChg chg="mod">
          <ac:chgData name="Eric Tutiya Pucci" userId="6f0c7010-61e3-4458-b2d3-c8e988861dbe" providerId="ADAL" clId="{25EDD8B0-5223-4079-900D-BB0C0C4ABA71}" dt="2023-06-01T20:04:49.387" v="7" actId="207"/>
          <ac:spMkLst>
            <pc:docMk/>
            <pc:sldMk cId="4098838047" sldId="256"/>
            <ac:spMk id="9" creationId="{237B373C-719A-5FDC-AB04-01BA2DB26A64}"/>
          </ac:spMkLst>
        </pc:spChg>
        <pc:spChg chg="mod">
          <ac:chgData name="Eric Tutiya Pucci" userId="6f0c7010-61e3-4458-b2d3-c8e988861dbe" providerId="ADAL" clId="{25EDD8B0-5223-4079-900D-BB0C0C4ABA71}" dt="2023-06-01T20:04:49.387" v="7" actId="207"/>
          <ac:spMkLst>
            <pc:docMk/>
            <pc:sldMk cId="4098838047" sldId="256"/>
            <ac:spMk id="10" creationId="{B667C111-25EC-8D65-206C-3E80549C19B7}"/>
          </ac:spMkLst>
        </pc:spChg>
        <pc:spChg chg="mod">
          <ac:chgData name="Eric Tutiya Pucci" userId="6f0c7010-61e3-4458-b2d3-c8e988861dbe" providerId="ADAL" clId="{25EDD8B0-5223-4079-900D-BB0C0C4ABA71}" dt="2023-06-01T20:04:49.387" v="7" actId="207"/>
          <ac:spMkLst>
            <pc:docMk/>
            <pc:sldMk cId="4098838047" sldId="256"/>
            <ac:spMk id="11" creationId="{4E9A0CA9-12D5-B03B-EE3C-7C71CCEBB18D}"/>
          </ac:spMkLst>
        </pc:spChg>
        <pc:picChg chg="del mod">
          <ac:chgData name="Eric Tutiya Pucci" userId="6f0c7010-61e3-4458-b2d3-c8e988861dbe" providerId="ADAL" clId="{25EDD8B0-5223-4079-900D-BB0C0C4ABA71}" dt="2023-06-01T20:04:34.284" v="1" actId="478"/>
          <ac:picMkLst>
            <pc:docMk/>
            <pc:sldMk cId="4098838047" sldId="256"/>
            <ac:picMk id="13" creationId="{96327BD1-197E-E9DF-2E84-676F2AC779C9}"/>
          </ac:picMkLst>
        </pc:picChg>
        <pc:picChg chg="add mod ord">
          <ac:chgData name="Eric Tutiya Pucci" userId="6f0c7010-61e3-4458-b2d3-c8e988861dbe" providerId="ADAL" clId="{25EDD8B0-5223-4079-900D-BB0C0C4ABA71}" dt="2023-06-01T20:04:42.083" v="6" actId="34135"/>
          <ac:picMkLst>
            <pc:docMk/>
            <pc:sldMk cId="4098838047" sldId="256"/>
            <ac:picMk id="15" creationId="{E3CCBEE9-A19E-2C3E-1989-3E8FE425870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01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992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63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30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21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4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22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24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58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05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71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Uma imagem contendo Gráfico&#10;&#10;Descrição gerada automaticamente">
            <a:extLst>
              <a:ext uri="{FF2B5EF4-FFF2-40B4-BE49-F238E27FC236}">
                <a16:creationId xmlns:a16="http://schemas.microsoft.com/office/drawing/2014/main" id="{E3CCBEE9-A19E-2C3E-1989-3E8FE425870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" y="0"/>
            <a:ext cx="15114479" cy="2138362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B8A7306-9827-3BF4-7C7C-61F0F280C9AC}"/>
              </a:ext>
            </a:extLst>
          </p:cNvPr>
          <p:cNvSpPr txBox="1"/>
          <p:nvPr/>
        </p:nvSpPr>
        <p:spPr>
          <a:xfrm>
            <a:off x="4244484" y="17466938"/>
            <a:ext cx="599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E8501E"/>
                </a:solidFill>
              </a:rPr>
              <a:t>INSIRA AQUI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37B373C-719A-5FDC-AB04-01BA2DB26A64}"/>
              </a:ext>
            </a:extLst>
          </p:cNvPr>
          <p:cNvSpPr txBox="1"/>
          <p:nvPr/>
        </p:nvSpPr>
        <p:spPr>
          <a:xfrm>
            <a:off x="4742572" y="18243806"/>
            <a:ext cx="5496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E8501E"/>
                </a:solidFill>
              </a:rPr>
              <a:t>INSIRA AQUI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667C111-25EC-8D65-206C-3E80549C19B7}"/>
              </a:ext>
            </a:extLst>
          </p:cNvPr>
          <p:cNvSpPr txBox="1"/>
          <p:nvPr/>
        </p:nvSpPr>
        <p:spPr>
          <a:xfrm>
            <a:off x="5262962" y="19019237"/>
            <a:ext cx="4975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E8501E"/>
                </a:solidFill>
              </a:rPr>
              <a:t>INSIRA AQUI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E9A0CA9-12D5-B03B-EE3C-7C71CCEBB18D}"/>
              </a:ext>
            </a:extLst>
          </p:cNvPr>
          <p:cNvSpPr txBox="1"/>
          <p:nvPr/>
        </p:nvSpPr>
        <p:spPr>
          <a:xfrm>
            <a:off x="4367146" y="19794668"/>
            <a:ext cx="5871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E8501E"/>
                </a:solidFill>
              </a:rPr>
              <a:t>INSIRA AQUI</a:t>
            </a:r>
          </a:p>
        </p:txBody>
      </p:sp>
    </p:spTree>
    <p:extLst>
      <p:ext uri="{BB962C8B-B14F-4D97-AF65-F5344CB8AC3E}">
        <p14:creationId xmlns:p14="http://schemas.microsoft.com/office/powerpoint/2010/main" val="4098838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</TotalTime>
  <Words>8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Eric Tutiya Pucci</cp:lastModifiedBy>
  <cp:revision>2</cp:revision>
  <dcterms:created xsi:type="dcterms:W3CDTF">2023-06-01T19:58:48Z</dcterms:created>
  <dcterms:modified xsi:type="dcterms:W3CDTF">2023-06-01T20:04:51Z</dcterms:modified>
</cp:coreProperties>
</file>