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5119350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2" d="100"/>
          <a:sy n="32" d="100"/>
        </p:scale>
        <p:origin x="1612" y="-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0018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9924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914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763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0309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4214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401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1224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1246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2581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9051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1717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Uma imagem contendo Diagrama&#10;&#10;Descrição gerada automaticamente">
            <a:extLst>
              <a:ext uri="{FF2B5EF4-FFF2-40B4-BE49-F238E27FC236}">
                <a16:creationId xmlns:a16="http://schemas.microsoft.com/office/drawing/2014/main" id="{3883CA46-6781-1322-118A-84753682DDB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869"/>
            <a:ext cx="15119350" cy="2135988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B8A7306-9827-3BF4-7C7C-61F0F280C9AC}"/>
              </a:ext>
            </a:extLst>
          </p:cNvPr>
          <p:cNvSpPr txBox="1"/>
          <p:nvPr/>
        </p:nvSpPr>
        <p:spPr>
          <a:xfrm>
            <a:off x="4244484" y="17466938"/>
            <a:ext cx="599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047BB"/>
                </a:solidFill>
              </a:rPr>
              <a:t>INSIRA AQUI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37B373C-719A-5FDC-AB04-01BA2DB26A64}"/>
              </a:ext>
            </a:extLst>
          </p:cNvPr>
          <p:cNvSpPr txBox="1"/>
          <p:nvPr/>
        </p:nvSpPr>
        <p:spPr>
          <a:xfrm>
            <a:off x="4742572" y="18243806"/>
            <a:ext cx="5496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047BB"/>
                </a:solidFill>
              </a:rPr>
              <a:t>INSIRA AQUI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667C111-25EC-8D65-206C-3E80549C19B7}"/>
              </a:ext>
            </a:extLst>
          </p:cNvPr>
          <p:cNvSpPr txBox="1"/>
          <p:nvPr/>
        </p:nvSpPr>
        <p:spPr>
          <a:xfrm>
            <a:off x="5262962" y="19019237"/>
            <a:ext cx="49759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047BB"/>
                </a:solidFill>
              </a:rPr>
              <a:t>INSIRA AQUI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E9A0CA9-12D5-B03B-EE3C-7C71CCEBB18D}"/>
              </a:ext>
            </a:extLst>
          </p:cNvPr>
          <p:cNvSpPr txBox="1"/>
          <p:nvPr/>
        </p:nvSpPr>
        <p:spPr>
          <a:xfrm>
            <a:off x="4367146" y="19794668"/>
            <a:ext cx="58717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047BB"/>
                </a:solidFill>
              </a:rPr>
              <a:t>INSIRA AQUI</a:t>
            </a:r>
          </a:p>
        </p:txBody>
      </p:sp>
    </p:spTree>
    <p:extLst>
      <p:ext uri="{BB962C8B-B14F-4D97-AF65-F5344CB8AC3E}">
        <p14:creationId xmlns:p14="http://schemas.microsoft.com/office/powerpoint/2010/main" val="40988380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2C6FF9366CC24EAD7A2AD6C5155962" ma:contentTypeVersion="16" ma:contentTypeDescription="Crie um novo documento." ma:contentTypeScope="" ma:versionID="3500cac081936a2878bc22e954045f0e">
  <xsd:schema xmlns:xsd="http://www.w3.org/2001/XMLSchema" xmlns:xs="http://www.w3.org/2001/XMLSchema" xmlns:p="http://schemas.microsoft.com/office/2006/metadata/properties" xmlns:ns2="b3220d1a-6903-414f-9ff3-711013c9badb" xmlns:ns3="d3e63753-7ddf-42f5-b0f8-17ff1c2dadb1" xmlns:ns4="b1e3b6a6-3a47-4137-8056-d295707a1b32" targetNamespace="http://schemas.microsoft.com/office/2006/metadata/properties" ma:root="true" ma:fieldsID="d482ff7d657975e16535106dc5fdd781" ns2:_="" ns3:_="" ns4:_="">
    <xsd:import namespace="b3220d1a-6903-414f-9ff3-711013c9badb"/>
    <xsd:import namespace="d3e63753-7ddf-42f5-b0f8-17ff1c2dadb1"/>
    <xsd:import namespace="b1e3b6a6-3a47-4137-8056-d295707a1b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220d1a-6903-414f-9ff3-711013c9ba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36154a42-11e3-4aaa-86b4-feed22e06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e63753-7ddf-42f5-b0f8-17ff1c2dadb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3b6a6-3a47-4137-8056-d295707a1b3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f1e76d05-ec6c-464a-8745-edb44bffd105}" ma:internalName="TaxCatchAll" ma:showField="CatchAllData" ma:web="b1e3b6a6-3a47-4137-8056-d295707a1b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220d1a-6903-414f-9ff3-711013c9badb">
      <Terms xmlns="http://schemas.microsoft.com/office/infopath/2007/PartnerControls"/>
    </lcf76f155ced4ddcb4097134ff3c332f>
    <TaxCatchAll xmlns="b1e3b6a6-3a47-4137-8056-d295707a1b32" xsi:nil="true"/>
  </documentManagement>
</p:properties>
</file>

<file path=customXml/itemProps1.xml><?xml version="1.0" encoding="utf-8"?>
<ds:datastoreItem xmlns:ds="http://schemas.openxmlformats.org/officeDocument/2006/customXml" ds:itemID="{8004C41F-E50D-44AC-9ACA-19D6DB85B464}"/>
</file>

<file path=customXml/itemProps2.xml><?xml version="1.0" encoding="utf-8"?>
<ds:datastoreItem xmlns:ds="http://schemas.openxmlformats.org/officeDocument/2006/customXml" ds:itemID="{0CF5F588-BDDD-46C5-B452-92206A05063D}"/>
</file>

<file path=customXml/itemProps3.xml><?xml version="1.0" encoding="utf-8"?>
<ds:datastoreItem xmlns:ds="http://schemas.openxmlformats.org/officeDocument/2006/customXml" ds:itemID="{8E6EC976-F6B7-46EB-B2E7-EFC78103ACA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</TotalTime>
  <Words>8</Words>
  <Application>Microsoft Office PowerPoint</Application>
  <PresentationFormat>Personalizar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Eric Tutiya Pucci</dc:creator>
  <cp:lastModifiedBy>Eric Tutiya Pucci</cp:lastModifiedBy>
  <cp:revision>1</cp:revision>
  <dcterms:created xsi:type="dcterms:W3CDTF">2023-06-01T19:58:48Z</dcterms:created>
  <dcterms:modified xsi:type="dcterms:W3CDTF">2023-06-01T20:03:00Z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0x010100342C6FF9366CC24EAD7A2AD6C5155962</vt:lpwstr>
  </property>
</Properties>
</file>