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53" y="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0153-1B2F-44DA-B332-3511E31E7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DAB74F-DEC6-4C73-A834-8F159080B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BA504-6A78-4BE6-827E-59537BF1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A352F0-D1AC-4F0D-A803-02FDB251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A05F09-CB94-4E74-89D6-F0F89A55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69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56760-1EDF-4FC9-BC67-6C5F1985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FFB26-D1B0-455A-AC90-5D28778B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9F58D1-D2F1-4FCF-9430-B978935F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AFDA26-D260-4E91-9906-879A28033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F0C983-B421-442C-9F3F-D15474310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43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011AED-0385-467A-ADD4-76053CF3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BDBA22-2E0C-456F-A99B-1419A89EF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21DC3C-85C6-4ACA-A61F-4CA0DF48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148BD1-0F69-44FB-B4BB-3C61345D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761AB-1C2B-435D-9466-9AC60BF3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667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609F4F6-7DF6-AFF5-5101-B1794CD62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1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E53A5-E027-45E4-ACD0-37B92806F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88131-3D40-4463-8A76-94F6001A5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791B59-E0F4-4ED8-A675-92752ABA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32F08E-D719-49E2-8429-8A5DD7AC8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D2478F-BC88-4919-9980-76200F2C3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2D845DC-C58D-02D5-2DF3-74EF5CA92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93"/>
            <a:ext cx="12192000" cy="684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7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30231-E967-432F-894B-E4CC081BA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B5E865-CB9A-4A33-B210-F50FCA3D1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ACB51E7-147C-443D-8DC8-E2A9F69AB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DAE67E-747F-437F-8C4D-BF91269D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2457C7-ABB4-4A23-8D76-F36DFDFC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7C283F-0EEA-4035-A754-B3F4E7E1A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0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D220D8-EDC9-4310-83DD-00B06349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67F73A-3437-42E6-8485-08FC24EF3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542620D-A197-4DA7-8204-9DFA8082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CE6D09-FCA8-4E6D-A652-F3027F08D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E793BAE-632E-4EE6-947C-7FE11261E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03A8085-C899-4CCD-BB48-60B30F53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F57E712-923B-47C9-8AC4-023DA746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28AB64-1113-46B7-AC9F-04403DEB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F3233-C52B-4D7D-9510-8A1F4F621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95106DC-500C-421E-B4E7-517FFE1E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B4FBE53-8DFC-43F5-A6DC-A9C395CB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14EEF0-7195-44B7-A303-37DBFF995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01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B60ACF4-6A93-4E89-B990-11317FF7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59CA77-22AC-44CD-9C02-428FBC205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92DAF40-1D99-4C53-A4A7-B54EBE757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41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329F3-2B99-48FA-8E72-43F515E0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739C8-6CA9-49C8-A8D6-C8469D7F8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C4E94C-71B0-444B-9CB9-0778013E7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0DE3DC-1577-42EC-898A-B49A9E526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DBC594-56F8-4E71-96D2-1921C6D7D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11184A-FEF0-4826-80C1-33FE9FBD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019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C256C-B90D-42DD-B03C-76B49CD6C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2AB079-1BF5-4D6D-8E3D-9DC2C5FED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610F19-116F-4AA0-9C2F-5E896337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A302F6-C0D3-4778-BE00-11DCC277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5925C9-0D2A-4835-922E-9F977999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58DD9E-0699-4F4B-AE88-15F4ECC69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172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C06ACC8-9DD1-4DDC-9DF3-0E54D4DD5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CF14E9-E652-471A-8CF5-94F6E6AF2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102A85-1EB0-423A-9CB7-BC7672331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6DCD5-09E2-4036-AE5C-B13B35C10779}" type="datetimeFigureOut">
              <a:rPr lang="pt-BR" smtClean="0"/>
              <a:t>02/06/2023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6C88C8-7148-4435-86A5-277C0E86C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E34495-E231-465C-B752-449D686B0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CC86-6685-441E-AE05-1EEC63A003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73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364C1BF4-D3D8-4AF7-AFCA-D06A83CEFE45}"/>
              </a:ext>
            </a:extLst>
          </p:cNvPr>
          <p:cNvSpPr txBox="1"/>
          <p:nvPr/>
        </p:nvSpPr>
        <p:spPr>
          <a:xfrm>
            <a:off x="6420804" y="482840"/>
            <a:ext cx="5089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PROCESSO SELETIVO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CABBC53-91E6-42FD-AB38-D49E0DA38E29}"/>
              </a:ext>
            </a:extLst>
          </p:cNvPr>
          <p:cNvSpPr txBox="1"/>
          <p:nvPr/>
        </p:nvSpPr>
        <p:spPr>
          <a:xfrm>
            <a:off x="11542939" y="4076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A4E72C3-4EB0-4474-B9B0-6924441A610A}"/>
              </a:ext>
            </a:extLst>
          </p:cNvPr>
          <p:cNvSpPr txBox="1"/>
          <p:nvPr/>
        </p:nvSpPr>
        <p:spPr>
          <a:xfrm>
            <a:off x="6420804" y="1084258"/>
            <a:ext cx="26581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(Coloque aqui o cargo)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B5479BE-81E1-4CB6-BD5B-2F041CD9899D}"/>
              </a:ext>
            </a:extLst>
          </p:cNvPr>
          <p:cNvSpPr txBox="1"/>
          <p:nvPr/>
        </p:nvSpPr>
        <p:spPr>
          <a:xfrm>
            <a:off x="6420804" y="2381420"/>
            <a:ext cx="554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Especificações da Vaga: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Coloque aqui até 4 objetivos principais do cargo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3DCA50F-E14F-4A52-B0D0-23C4A22D0102}"/>
              </a:ext>
            </a:extLst>
          </p:cNvPr>
          <p:cNvSpPr txBox="1"/>
          <p:nvPr/>
        </p:nvSpPr>
        <p:spPr>
          <a:xfrm>
            <a:off x="6420804" y="4112279"/>
            <a:ext cx="4720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Interessados, enviar e-mail para: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(Coloque aqui o e-mail para recebimento de currículos)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62388BA-78E1-47F4-85BC-668E0CB7C8EC}"/>
              </a:ext>
            </a:extLst>
          </p:cNvPr>
          <p:cNvSpPr txBox="1"/>
          <p:nvPr/>
        </p:nvSpPr>
        <p:spPr>
          <a:xfrm>
            <a:off x="6420804" y="1708161"/>
            <a:ext cx="5639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Cidade - UF da vaga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(Exemplo: Salvador – BA)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47354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42C6FF9366CC24EAD7A2AD6C5155962" ma:contentTypeVersion="16" ma:contentTypeDescription="Crie um novo documento." ma:contentTypeScope="" ma:versionID="3500cac081936a2878bc22e954045f0e">
  <xsd:schema xmlns:xsd="http://www.w3.org/2001/XMLSchema" xmlns:xs="http://www.w3.org/2001/XMLSchema" xmlns:p="http://schemas.microsoft.com/office/2006/metadata/properties" xmlns:ns2="b3220d1a-6903-414f-9ff3-711013c9badb" xmlns:ns3="d3e63753-7ddf-42f5-b0f8-17ff1c2dadb1" xmlns:ns4="b1e3b6a6-3a47-4137-8056-d295707a1b32" targetNamespace="http://schemas.microsoft.com/office/2006/metadata/properties" ma:root="true" ma:fieldsID="d482ff7d657975e16535106dc5fdd781" ns2:_="" ns3:_="" ns4:_="">
    <xsd:import namespace="b3220d1a-6903-414f-9ff3-711013c9badb"/>
    <xsd:import namespace="d3e63753-7ddf-42f5-b0f8-17ff1c2dadb1"/>
    <xsd:import namespace="b1e3b6a6-3a47-4137-8056-d295707a1b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0d1a-6903-414f-9ff3-711013c9b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36154a42-11e3-4aaa-86b4-feed22e06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63753-7ddf-42f5-b0f8-17ff1c2dadb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3b6a6-3a47-4137-8056-d295707a1b3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1e76d05-ec6c-464a-8745-edb44bffd105}" ma:internalName="TaxCatchAll" ma:showField="CatchAllData" ma:web="b1e3b6a6-3a47-4137-8056-d295707a1b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220d1a-6903-414f-9ff3-711013c9badb">
      <Terms xmlns="http://schemas.microsoft.com/office/infopath/2007/PartnerControls"/>
    </lcf76f155ced4ddcb4097134ff3c332f>
    <TaxCatchAll xmlns="b1e3b6a6-3a47-4137-8056-d295707a1b32" xsi:nil="true"/>
  </documentManagement>
</p:properties>
</file>

<file path=customXml/itemProps1.xml><?xml version="1.0" encoding="utf-8"?>
<ds:datastoreItem xmlns:ds="http://schemas.openxmlformats.org/officeDocument/2006/customXml" ds:itemID="{53C5B2D5-E660-41C8-8298-94A9E7838B2A}"/>
</file>

<file path=customXml/itemProps2.xml><?xml version="1.0" encoding="utf-8"?>
<ds:datastoreItem xmlns:ds="http://schemas.openxmlformats.org/officeDocument/2006/customXml" ds:itemID="{66EAA6D3-88EA-4E7F-A338-21D5ADE5640D}"/>
</file>

<file path=customXml/itemProps3.xml><?xml version="1.0" encoding="utf-8"?>
<ds:datastoreItem xmlns:ds="http://schemas.openxmlformats.org/officeDocument/2006/customXml" ds:itemID="{2D5CA204-29FB-42D7-832B-3CC0DCB1097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1_Tema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 Dias de Sousa</dc:creator>
  <cp:lastModifiedBy>Alex Dias de Sousa</cp:lastModifiedBy>
  <cp:revision>1</cp:revision>
  <dcterms:created xsi:type="dcterms:W3CDTF">2023-06-02T14:56:30Z</dcterms:created>
  <dcterms:modified xsi:type="dcterms:W3CDTF">2023-06-02T14:57:27Z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0x010100342C6FF9366CC24EAD7A2AD6C5155962</vt:lpwstr>
  </property>
</Properties>
</file>