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8027988" cy="5616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DD5456-453B-48DA-8434-1B3A57B96875}" v="1" dt="2025-01-27T18:47:33.2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4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Pereira de Melo" userId="8b2432cf-5997-43b5-8bf6-567255b133e6" providerId="ADAL" clId="{81DD5456-453B-48DA-8434-1B3A57B96875}"/>
    <pc:docChg chg="custSel modMainMaster">
      <pc:chgData name="Diogo Pereira de Melo" userId="8b2432cf-5997-43b5-8bf6-567255b133e6" providerId="ADAL" clId="{81DD5456-453B-48DA-8434-1B3A57B96875}" dt="2025-01-27T18:47:34.353" v="3" actId="962"/>
      <pc:docMkLst>
        <pc:docMk/>
      </pc:docMkLst>
      <pc:sldMasterChg chg="modSldLayout">
        <pc:chgData name="Diogo Pereira de Melo" userId="8b2432cf-5997-43b5-8bf6-567255b133e6" providerId="ADAL" clId="{81DD5456-453B-48DA-8434-1B3A57B96875}" dt="2025-01-27T18:47:34.353" v="3" actId="962"/>
        <pc:sldMasterMkLst>
          <pc:docMk/>
          <pc:sldMasterMk cId="4234952251" sldId="2147483660"/>
        </pc:sldMasterMkLst>
        <pc:sldLayoutChg chg="addSp delSp modSp mod">
          <pc:chgData name="Diogo Pereira de Melo" userId="8b2432cf-5997-43b5-8bf6-567255b133e6" providerId="ADAL" clId="{81DD5456-453B-48DA-8434-1B3A57B96875}" dt="2025-01-27T18:47:34.353" v="3" actId="962"/>
          <pc:sldLayoutMkLst>
            <pc:docMk/>
            <pc:sldMasterMk cId="4234952251" sldId="2147483660"/>
            <pc:sldLayoutMk cId="2724906718" sldId="2147483661"/>
          </pc:sldLayoutMkLst>
          <pc:picChg chg="del">
            <ac:chgData name="Diogo Pereira de Melo" userId="8b2432cf-5997-43b5-8bf6-567255b133e6" providerId="ADAL" clId="{81DD5456-453B-48DA-8434-1B3A57B96875}" dt="2025-01-27T18:47:22.639" v="0" actId="478"/>
            <ac:picMkLst>
              <pc:docMk/>
              <pc:sldMasterMk cId="4234952251" sldId="2147483660"/>
              <pc:sldLayoutMk cId="2724906718" sldId="2147483661"/>
              <ac:picMk id="3" creationId="{E1F78681-4962-365B-F529-0512D4B35723}"/>
            </ac:picMkLst>
          </pc:picChg>
          <pc:picChg chg="add mod">
            <ac:chgData name="Diogo Pereira de Melo" userId="8b2432cf-5997-43b5-8bf6-567255b133e6" providerId="ADAL" clId="{81DD5456-453B-48DA-8434-1B3A57B96875}" dt="2025-01-27T18:47:34.353" v="3" actId="962"/>
            <ac:picMkLst>
              <pc:docMk/>
              <pc:sldMasterMk cId="4234952251" sldId="2147483660"/>
              <pc:sldLayoutMk cId="2724906718" sldId="2147483661"/>
              <ac:picMk id="4" creationId="{C16595B2-D89A-6425-952F-116EC4F68FD1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nterface gráfica do usuário&#10;&#10;Descrição gerada automaticamente com confiança média">
            <a:extLst>
              <a:ext uri="{FF2B5EF4-FFF2-40B4-BE49-F238E27FC236}">
                <a16:creationId xmlns:a16="http://schemas.microsoft.com/office/drawing/2014/main" id="{C16595B2-D89A-6425-952F-116EC4F68F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7" y="0"/>
            <a:ext cx="7941534" cy="561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906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69" userDrawn="1">
          <p15:clr>
            <a:srgbClr val="FBAE40"/>
          </p15:clr>
        </p15:guide>
        <p15:guide id="2" pos="252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924" y="299032"/>
            <a:ext cx="6924140" cy="1085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1924" y="1495153"/>
            <a:ext cx="6924140" cy="3563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924" y="5205734"/>
            <a:ext cx="1806297" cy="299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469B0-8C32-4196-91F0-7FD1632E7132}" type="datetimeFigureOut">
              <a:rPr lang="pt-BR" smtClean="0"/>
              <a:t>27/01/2025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9271" y="5205734"/>
            <a:ext cx="2709446" cy="299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69767" y="5205734"/>
            <a:ext cx="1806297" cy="299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87E34-C036-4FAE-BF06-812219620C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95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48894" rtl="0" eaLnBrk="1" latinLnBrk="0" hangingPunct="1">
        <a:lnSpc>
          <a:spcPct val="90000"/>
        </a:lnSpc>
        <a:spcBef>
          <a:spcPct val="0"/>
        </a:spcBef>
        <a:buNone/>
        <a:defRPr sz="36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7223" indent="-187223" algn="l" defTabSz="748894" rtl="0" eaLnBrk="1" latinLnBrk="0" hangingPunct="1">
        <a:lnSpc>
          <a:spcPct val="90000"/>
        </a:lnSpc>
        <a:spcBef>
          <a:spcPts val="819"/>
        </a:spcBef>
        <a:buFont typeface="Arial" panose="020B0604020202020204" pitchFamily="34" charset="0"/>
        <a:buChar char="•"/>
        <a:defRPr sz="2293" kern="1200">
          <a:solidFill>
            <a:schemeClr val="tx1"/>
          </a:solidFill>
          <a:latin typeface="+mn-lt"/>
          <a:ea typeface="+mn-ea"/>
          <a:cs typeface="+mn-cs"/>
        </a:defRPr>
      </a:lvl1pPr>
      <a:lvl2pPr marL="561670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966" kern="1200">
          <a:solidFill>
            <a:schemeClr val="tx1"/>
          </a:solidFill>
          <a:latin typeface="+mn-lt"/>
          <a:ea typeface="+mn-ea"/>
          <a:cs typeface="+mn-cs"/>
        </a:defRPr>
      </a:lvl2pPr>
      <a:lvl3pPr marL="936117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638" kern="1200">
          <a:solidFill>
            <a:schemeClr val="tx1"/>
          </a:solidFill>
          <a:latin typeface="+mn-lt"/>
          <a:ea typeface="+mn-ea"/>
          <a:cs typeface="+mn-cs"/>
        </a:defRPr>
      </a:lvl3pPr>
      <a:lvl4pPr marL="1310564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685011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2059457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433904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808351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3182798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1pPr>
      <a:lvl2pPr marL="374447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2pPr>
      <a:lvl3pPr marL="748894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3pPr>
      <a:lvl4pPr marL="1123340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497787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1872234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246681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621128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2995574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450248-80A4-3F02-AA38-C7323BE1677D}"/>
              </a:ext>
            </a:extLst>
          </p:cNvPr>
          <p:cNvSpPr txBox="1"/>
          <p:nvPr/>
        </p:nvSpPr>
        <p:spPr>
          <a:xfrm>
            <a:off x="391884" y="1641535"/>
            <a:ext cx="5006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err="1">
                <a:solidFill>
                  <a:schemeClr val="bg1"/>
                </a:solidFill>
                <a:latin typeface="Aptos" panose="020B0004020202020204" pitchFamily="34" charset="0"/>
                <a:ea typeface="Verdana" panose="020B0604030504040204" pitchFamily="34" charset="0"/>
              </a:rPr>
              <a:t>Lorem</a:t>
            </a:r>
            <a:r>
              <a:rPr lang="pt-BR" sz="2400" b="1" dirty="0">
                <a:solidFill>
                  <a:schemeClr val="bg1"/>
                </a:solidFill>
                <a:latin typeface="Aptos" panose="020B0004020202020204" pitchFamily="34" charset="0"/>
                <a:ea typeface="Verdana" panose="020B0604030504040204" pitchFamily="34" charset="0"/>
              </a:rPr>
              <a:t> ipsum </a:t>
            </a:r>
            <a:r>
              <a:rPr lang="pt-BR" sz="2400" b="1" dirty="0" err="1">
                <a:solidFill>
                  <a:schemeClr val="bg1"/>
                </a:solidFill>
                <a:latin typeface="Aptos" panose="020B0004020202020204" pitchFamily="34" charset="0"/>
                <a:ea typeface="Verdana" panose="020B0604030504040204" pitchFamily="34" charset="0"/>
              </a:rPr>
              <a:t>dolor</a:t>
            </a:r>
            <a:r>
              <a:rPr lang="pt-BR" sz="2400" b="1" dirty="0">
                <a:solidFill>
                  <a:schemeClr val="bg1"/>
                </a:solidFill>
                <a:latin typeface="Aptos" panose="020B0004020202020204" pitchFamily="34" charset="0"/>
                <a:ea typeface="Verdana" panose="020B0604030504040204" pitchFamily="34" charset="0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latin typeface="Aptos" panose="020B0004020202020204" pitchFamily="34" charset="0"/>
                <a:ea typeface="Verdana" panose="020B0604030504040204" pitchFamily="34" charset="0"/>
              </a:rPr>
              <a:t>sit</a:t>
            </a:r>
            <a:r>
              <a:rPr lang="pt-BR" sz="2400" b="1" dirty="0">
                <a:solidFill>
                  <a:schemeClr val="bg1"/>
                </a:solidFill>
                <a:latin typeface="Aptos" panose="020B0004020202020204" pitchFamily="34" charset="0"/>
                <a:ea typeface="Verdana" panose="020B0604030504040204" pitchFamily="34" charset="0"/>
              </a:rPr>
              <a:t> </a:t>
            </a:r>
            <a:r>
              <a:rPr lang="pt-BR" sz="2400" b="1" dirty="0" err="1">
                <a:solidFill>
                  <a:schemeClr val="bg1"/>
                </a:solidFill>
                <a:latin typeface="Aptos" panose="020B0004020202020204" pitchFamily="34" charset="0"/>
                <a:ea typeface="Verdana" panose="020B0604030504040204" pitchFamily="34" charset="0"/>
              </a:rPr>
              <a:t>amet</a:t>
            </a:r>
            <a:endParaRPr lang="pt-BR" sz="2400" b="1" dirty="0">
              <a:solidFill>
                <a:schemeClr val="bg1"/>
              </a:solidFill>
              <a:latin typeface="Aptos" panose="020B000402020202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8872631-15A7-C929-37D0-F97B4309D826}"/>
              </a:ext>
            </a:extLst>
          </p:cNvPr>
          <p:cNvSpPr txBox="1"/>
          <p:nvPr/>
        </p:nvSpPr>
        <p:spPr>
          <a:xfrm>
            <a:off x="391884" y="2103200"/>
            <a:ext cx="40031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Lorem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ipsum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dolor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sit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amet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consec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-</a:t>
            </a:r>
          </a:p>
          <a:p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tetuer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adipiscing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elit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,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sed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do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euismo</a:t>
            </a:r>
            <a:endParaRPr lang="pt-BR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tempor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tincidunt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ut labore et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dolore</a:t>
            </a:r>
            <a:endParaRPr lang="pt-BR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magna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aliqua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. Ut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enim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ad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minim</a:t>
            </a:r>
            <a:endParaRPr lang="pt-BR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veniam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, quis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nostrud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exercitation</a:t>
            </a:r>
            <a:endParaRPr lang="pt-BR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ullamco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laboris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nisi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ut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aliquip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ex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ea</a:t>
            </a:r>
            <a:r>
              <a:rPr lang="pt-BR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r>
              <a:rPr lang="pt-BR" dirty="0" err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Arial" panose="020B0604020202020204" pitchFamily="34" charset="0"/>
              </a:rPr>
              <a:t>commodo</a:t>
            </a:r>
            <a:endParaRPr lang="pt-BR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6168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8" ma:contentTypeDescription="Crie um novo documento." ma:contentTypeScope="" ma:versionID="05a0091171bd5e02ea5d3340fd06915b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7908422860032d54ca0f08c04630926a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Props1.xml><?xml version="1.0" encoding="utf-8"?>
<ds:datastoreItem xmlns:ds="http://schemas.openxmlformats.org/officeDocument/2006/customXml" ds:itemID="{0F667F52-94B1-4212-A245-657F43C60A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238E07-AD25-4739-95E6-00C0AAF822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220d1a-6903-414f-9ff3-711013c9badb"/>
    <ds:schemaRef ds:uri="d3e63753-7ddf-42f5-b0f8-17ff1c2dadb1"/>
    <ds:schemaRef ds:uri="b1e3b6a6-3a47-4137-8056-d295707a1b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1DE91A-337D-42E8-9BBD-7C34C5A4360A}">
  <ds:schemaRefs>
    <ds:schemaRef ds:uri="http://schemas.microsoft.com/office/2006/metadata/properties"/>
    <ds:schemaRef ds:uri="http://schemas.microsoft.com/office/infopath/2007/PartnerControls"/>
    <ds:schemaRef ds:uri="b3220d1a-6903-414f-9ff3-711013c9badb"/>
    <ds:schemaRef ds:uri="b1e3b6a6-3a47-4137-8056-d295707a1b32"/>
  </ds:schemaRefs>
</ds:datastoreItem>
</file>

<file path=docMetadata/LabelInfo.xml><?xml version="1.0" encoding="utf-8"?>
<clbl:labelList xmlns:clbl="http://schemas.microsoft.com/office/2020/mipLabelMetadata">
  <clbl:label id="{a0207964-4191-4edd-b7f7-25f82b8f2b78}" enabled="0" method="" siteId="{a0207964-4191-4edd-b7f7-25f82b8f2b7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25</TotalTime>
  <Words>45</Words>
  <Application>Microsoft Office PowerPoint</Application>
  <PresentationFormat>Personalizar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MS PGothic</vt:lpstr>
      <vt:lpstr>Aptos</vt:lpstr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Tutiya Pucci</dc:creator>
  <cp:lastModifiedBy>Diogo Pereira de Melo</cp:lastModifiedBy>
  <cp:revision>2</cp:revision>
  <dcterms:created xsi:type="dcterms:W3CDTF">2023-05-31T16:52:52Z</dcterms:created>
  <dcterms:modified xsi:type="dcterms:W3CDTF">2025-01-27T18:47:44Z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  <property fmtid="{D5CDD505-2E9C-101B-9397-08002B2CF9AE}" pid="3" name="MediaServiceImageTags">
    <vt:lpwstr/>
  </property>
</Properties>
</file>