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62" r:id="rId6"/>
    <p:sldId id="259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ias de Sousa" userId="25f618cd-b753-4323-8744-ce9522aef01a" providerId="ADAL" clId="{C09225BA-EBE0-48FD-9111-2131BC8287C4}"/>
    <pc:docChg chg="delSld">
      <pc:chgData name="Alex Dias de Sousa" userId="25f618cd-b753-4323-8744-ce9522aef01a" providerId="ADAL" clId="{C09225BA-EBE0-48FD-9111-2131BC8287C4}" dt="2024-09-09T19:53:36.491" v="0" actId="47"/>
      <pc:docMkLst>
        <pc:docMk/>
      </pc:docMkLst>
      <pc:sldChg chg="del">
        <pc:chgData name="Alex Dias de Sousa" userId="25f618cd-b753-4323-8744-ce9522aef01a" providerId="ADAL" clId="{C09225BA-EBE0-48FD-9111-2131BC8287C4}" dt="2024-09-09T19:53:36.491" v="0" actId="47"/>
        <pc:sldMkLst>
          <pc:docMk/>
          <pc:sldMk cId="30715355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edifício, mulher, homem, em pé&#10;&#10;Descrição gerada automaticamente">
            <a:extLst>
              <a:ext uri="{FF2B5EF4-FFF2-40B4-BE49-F238E27FC236}">
                <a16:creationId xmlns:a16="http://schemas.microsoft.com/office/drawing/2014/main" id="{44A5235A-F5D7-38EC-B2FC-30CC79972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772" r="1"/>
          <a:stretch/>
        </p:blipFill>
        <p:spPr>
          <a:xfrm>
            <a:off x="0" y="0"/>
            <a:ext cx="12232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6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ED9C0C0-B2B3-913D-6BAF-DFE4FC29D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/>
          <a:stretch/>
        </p:blipFill>
        <p:spPr>
          <a:xfrm>
            <a:off x="0" y="0"/>
            <a:ext cx="12189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EF25D-BE89-F95A-7A66-14991849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19C17D-5863-EAB1-0CC3-83F4086CF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44B67-5F48-797C-BBA6-97EE29CC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16A5A7-5F25-498F-B9D8-BD68AB383C04}" type="datetimeFigureOut">
              <a:rPr lang="pt-BR" smtClean="0"/>
              <a:t>16/01/2025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15AC0D-463C-5E43-EE71-B0C392F5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4AD130-CC78-7AD6-DE30-EE6C4511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0F449-81AD-4735-BD80-28F17EC384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69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CA6C1-4887-98B7-044B-CE131AB5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E111B8-621D-43B0-B264-F6182B82D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F5E507-3A62-B9A6-2431-1C6542DF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16A5A7-5F25-498F-B9D8-BD68AB383C04}" type="datetimeFigureOut">
              <a:rPr lang="pt-BR" smtClean="0"/>
              <a:t>16/01/2025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5AB3AB-9845-ADDD-7873-FC804BD7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97DEEB-EC3B-F116-71CC-68F27AFC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0F449-81AD-4735-BD80-28F17EC384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73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E703F-9361-BDA8-A626-63BA3F13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58B0B0-F56E-2EC3-C2D9-523E02AFB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C72C37-FD2E-46C0-EA88-A1E1EF9F5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69172B-3FFE-CB3E-E294-9064E691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16A5A7-5F25-498F-B9D8-BD68AB383C04}" type="datetimeFigureOut">
              <a:rPr lang="pt-BR" smtClean="0"/>
              <a:t>16/01/2025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D78C03-608F-3A9A-75FA-1E2F1537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ED5753-654D-9144-C470-E4794518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0F449-81AD-4735-BD80-28F17EC384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04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14B383-7E2D-18AF-C0D3-C0C969F6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16A5A7-5F25-498F-B9D8-BD68AB383C04}" type="datetimeFigureOut">
              <a:rPr lang="pt-BR" smtClean="0"/>
              <a:t>16/01/2025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308DFC-78D4-EF97-1660-6FCFECDA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BC11E6-59C0-2246-D442-4C5A59F8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0F449-81AD-4735-BD80-28F17EC384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6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F5083-546E-0CE3-8371-8092C5DD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6EAE3A-AAB8-DBE0-4E80-F963792BD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A56987-E87E-5D25-D9AD-8F97B56E2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01DA57-B01F-C652-9888-1D533AE5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16A5A7-5F25-498F-B9D8-BD68AB383C04}" type="datetimeFigureOut">
              <a:rPr lang="pt-BR" smtClean="0"/>
              <a:t>16/01/2025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EB75B5-0E57-EEE3-B2A0-80946EEA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A55141-A1A9-A1D2-F51B-EB7F0282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0F449-81AD-4735-BD80-28F17EC384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65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23B23-2A23-C62D-34C4-51601486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8FB1D34-45E5-3EB4-E835-97928E231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1B7906-E846-0A96-6B8A-C8D73B640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0B8FFD-53C8-FA53-F8B3-E5492E57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16A5A7-5F25-498F-B9D8-BD68AB383C04}" type="datetimeFigureOut">
              <a:rPr lang="pt-BR" smtClean="0"/>
              <a:t>16/01/2025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BA0B0F-8686-3014-A3FF-B14C4D60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D23BEE-DF6F-0212-94E6-64A9F2EC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0F449-81AD-4735-BD80-28F17EC384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16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B136D-E24F-3421-A772-1FAF650E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41B0A0-91A4-C856-6891-A12EF832A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8726E2-9C8B-05A4-EDB0-E12E1493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16A5A7-5F25-498F-B9D8-BD68AB383C04}" type="datetimeFigureOut">
              <a:rPr lang="pt-BR" smtClean="0"/>
              <a:t>16/01/2025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880E60-5738-89D5-B8A7-414C31E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C5F432-F91D-E88E-3389-D0E0CA32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0F449-81AD-4735-BD80-28F17EC384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86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Rua de uma cidade à noite&#10;&#10;Descrição gerada automaticamente com confiança baixa">
            <a:extLst>
              <a:ext uri="{FF2B5EF4-FFF2-40B4-BE49-F238E27FC236}">
                <a16:creationId xmlns:a16="http://schemas.microsoft.com/office/drawing/2014/main" id="{2E098453-A6E8-3F82-9848-400F90C8D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"/>
            <a:ext cx="12192000" cy="68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5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6575E9CD-FA35-FDAC-EB00-0374CF969DB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21093" y="5330125"/>
            <a:ext cx="900690" cy="1524245"/>
          </a:xfrm>
          <a:prstGeom prst="rect">
            <a:avLst/>
          </a:prstGeom>
        </p:spPr>
      </p:pic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27F3F22-C888-1564-36AC-1680BA806E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3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09F19B-28BD-C0DA-E443-4AE1C39E237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6568442"/>
            <a:ext cx="152399" cy="2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CF7C5CF-053E-4C71-9B65-E6C50EBFC05A}"/>
              </a:ext>
            </a:extLst>
          </p:cNvPr>
          <p:cNvSpPr txBox="1"/>
          <p:nvPr/>
        </p:nvSpPr>
        <p:spPr>
          <a:xfrm>
            <a:off x="1621972" y="4127603"/>
            <a:ext cx="3480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Apresentação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XXXXXX XXXXXXXXX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99358C-4981-4984-AE5D-9BA8894547B2}"/>
              </a:ext>
            </a:extLst>
          </p:cNvPr>
          <p:cNvSpPr txBox="1"/>
          <p:nvPr/>
        </p:nvSpPr>
        <p:spPr>
          <a:xfrm>
            <a:off x="2590800" y="618500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00/00/2025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1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BDAFF15-8DC6-6C12-EE3A-7708D24B6DC3}"/>
              </a:ext>
            </a:extLst>
          </p:cNvPr>
          <p:cNvSpPr txBox="1"/>
          <p:nvPr/>
        </p:nvSpPr>
        <p:spPr>
          <a:xfrm>
            <a:off x="1001485" y="1751586"/>
            <a:ext cx="9949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Lorem</a:t>
            </a:r>
            <a:r>
              <a:rPr lang="pt-BR" sz="2400" b="1" dirty="0"/>
              <a:t> ipsum </a:t>
            </a:r>
            <a:r>
              <a:rPr lang="pt-BR" sz="2400" b="1" dirty="0" err="1"/>
              <a:t>dolor</a:t>
            </a:r>
            <a:r>
              <a:rPr lang="pt-BR" sz="2400" b="1" dirty="0"/>
              <a:t> </a:t>
            </a:r>
            <a:r>
              <a:rPr lang="pt-BR" sz="2400" b="1" dirty="0" err="1"/>
              <a:t>sit</a:t>
            </a:r>
            <a:r>
              <a:rPr lang="pt-BR" sz="2400" b="1" dirty="0"/>
              <a:t> </a:t>
            </a:r>
            <a:r>
              <a:rPr lang="pt-BR" sz="2400" b="1" dirty="0" err="1"/>
              <a:t>amet</a:t>
            </a:r>
            <a:r>
              <a:rPr lang="pt-BR" sz="2400" b="1" dirty="0"/>
              <a:t>, </a:t>
            </a:r>
            <a:r>
              <a:rPr lang="pt-BR" sz="2400" b="1" dirty="0" err="1"/>
              <a:t>consectetuer</a:t>
            </a:r>
            <a:r>
              <a:rPr lang="pt-BR" sz="2400" b="1" dirty="0"/>
              <a:t> </a:t>
            </a:r>
            <a:r>
              <a:rPr lang="pt-BR" sz="2400" b="1" dirty="0" err="1"/>
              <a:t>adipiscing</a:t>
            </a:r>
            <a:r>
              <a:rPr lang="pt-BR" sz="2400" b="1" dirty="0"/>
              <a:t> </a:t>
            </a:r>
            <a:r>
              <a:rPr lang="pt-BR" sz="2400" b="1" dirty="0" err="1"/>
              <a:t>elit</a:t>
            </a:r>
            <a:r>
              <a:rPr lang="pt-BR" sz="2400" b="1" dirty="0"/>
              <a:t>, </a:t>
            </a:r>
            <a:r>
              <a:rPr lang="pt-BR" sz="2400" b="1" dirty="0" err="1"/>
              <a:t>sed</a:t>
            </a:r>
            <a:r>
              <a:rPr lang="pt-BR" sz="2400" b="1" dirty="0"/>
              <a:t> </a:t>
            </a:r>
            <a:r>
              <a:rPr lang="pt-BR" sz="2400" b="1" dirty="0" err="1"/>
              <a:t>diam</a:t>
            </a:r>
            <a:r>
              <a:rPr lang="pt-BR" sz="2400" b="1" dirty="0"/>
              <a:t> </a:t>
            </a:r>
            <a:r>
              <a:rPr lang="pt-BR" sz="2400" b="1" dirty="0" err="1"/>
              <a:t>nonummy</a:t>
            </a:r>
            <a:r>
              <a:rPr lang="pt-BR" sz="2400" b="1" dirty="0"/>
              <a:t> </a:t>
            </a:r>
            <a:r>
              <a:rPr lang="pt-BR" sz="2400" b="1" dirty="0" err="1"/>
              <a:t>nibh</a:t>
            </a:r>
            <a:r>
              <a:rPr lang="pt-BR" sz="2400" b="1" dirty="0"/>
              <a:t> </a:t>
            </a:r>
            <a:r>
              <a:rPr lang="pt-BR" sz="2400" b="1" dirty="0" err="1"/>
              <a:t>euismod</a:t>
            </a:r>
            <a:r>
              <a:rPr lang="pt-BR" sz="2400" b="1" dirty="0"/>
              <a:t> </a:t>
            </a:r>
            <a:r>
              <a:rPr lang="pt-BR" sz="2400" b="1" dirty="0" err="1"/>
              <a:t>tincidunt</a:t>
            </a:r>
            <a:r>
              <a:rPr lang="pt-BR" sz="2400" b="1" dirty="0"/>
              <a:t> ut </a:t>
            </a:r>
            <a:r>
              <a:rPr lang="pt-BR" sz="2400" b="1" dirty="0" err="1"/>
              <a:t>laoreet</a:t>
            </a:r>
            <a:r>
              <a:rPr lang="pt-BR" sz="2400" b="1" dirty="0"/>
              <a:t> </a:t>
            </a:r>
            <a:r>
              <a:rPr lang="pt-BR" sz="2400" b="1" dirty="0" err="1"/>
              <a:t>dolore</a:t>
            </a:r>
            <a:r>
              <a:rPr lang="pt-BR" sz="2400" b="1" dirty="0"/>
              <a:t> magna </a:t>
            </a:r>
            <a:r>
              <a:rPr lang="pt-BR" sz="2400" b="1" dirty="0" err="1"/>
              <a:t>aliquam</a:t>
            </a:r>
            <a:r>
              <a:rPr lang="pt-BR" sz="2400" b="1" dirty="0"/>
              <a:t> erat </a:t>
            </a:r>
            <a:r>
              <a:rPr lang="pt-BR" sz="2400" b="1" dirty="0" err="1"/>
              <a:t>volutpat</a:t>
            </a:r>
            <a:r>
              <a:rPr lang="pt-BR" sz="2400" b="1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Ut </a:t>
            </a:r>
            <a:r>
              <a:rPr lang="pt-BR" sz="2400" dirty="0" err="1"/>
              <a:t>wisi</a:t>
            </a:r>
            <a:r>
              <a:rPr lang="pt-BR" sz="2400" dirty="0"/>
              <a:t> </a:t>
            </a:r>
            <a:r>
              <a:rPr lang="pt-BR" sz="2400" dirty="0" err="1"/>
              <a:t>enim</a:t>
            </a:r>
            <a:r>
              <a:rPr lang="pt-BR" sz="2400" dirty="0"/>
              <a:t> ad </a:t>
            </a:r>
            <a:r>
              <a:rPr lang="pt-BR" sz="2400" dirty="0" err="1"/>
              <a:t>minim</a:t>
            </a:r>
            <a:r>
              <a:rPr lang="pt-BR" sz="2400" dirty="0"/>
              <a:t> </a:t>
            </a:r>
            <a:r>
              <a:rPr lang="pt-BR" sz="2400" dirty="0" err="1"/>
              <a:t>veniam</a:t>
            </a:r>
            <a:r>
              <a:rPr lang="pt-BR" sz="2400" dirty="0"/>
              <a:t>, quis </a:t>
            </a:r>
            <a:r>
              <a:rPr lang="pt-BR" sz="2400" dirty="0" err="1"/>
              <a:t>nostrud</a:t>
            </a:r>
            <a:r>
              <a:rPr lang="pt-BR" sz="2400" dirty="0"/>
              <a:t> exerci </a:t>
            </a:r>
            <a:r>
              <a:rPr lang="pt-BR" sz="2400" dirty="0" err="1"/>
              <a:t>tation</a:t>
            </a:r>
            <a:r>
              <a:rPr lang="pt-BR" sz="2400" dirty="0"/>
              <a:t> </a:t>
            </a:r>
            <a:r>
              <a:rPr lang="pt-BR" sz="2400" dirty="0" err="1"/>
              <a:t>ullamcorper</a:t>
            </a:r>
            <a:r>
              <a:rPr lang="pt-BR" sz="2400" dirty="0"/>
              <a:t> </a:t>
            </a:r>
            <a:r>
              <a:rPr lang="pt-BR" sz="2400" dirty="0" err="1"/>
              <a:t>suscipit</a:t>
            </a:r>
            <a:r>
              <a:rPr lang="pt-BR" sz="2400" dirty="0"/>
              <a:t> </a:t>
            </a:r>
            <a:r>
              <a:rPr lang="pt-BR" sz="2400" dirty="0" err="1"/>
              <a:t>lobortis</a:t>
            </a:r>
            <a:r>
              <a:rPr lang="pt-BR" sz="2400" dirty="0"/>
              <a:t> </a:t>
            </a:r>
            <a:r>
              <a:rPr lang="pt-BR" sz="2400" dirty="0" err="1"/>
              <a:t>nisl</a:t>
            </a:r>
            <a:r>
              <a:rPr lang="pt-BR" sz="2400" dirty="0"/>
              <a:t> ut </a:t>
            </a:r>
            <a:r>
              <a:rPr lang="pt-BR" sz="2400" dirty="0" err="1"/>
              <a:t>aliquip</a:t>
            </a:r>
            <a:r>
              <a:rPr lang="pt-BR" sz="2400" dirty="0"/>
              <a:t> </a:t>
            </a:r>
            <a:r>
              <a:rPr lang="pt-BR" sz="2400" dirty="0" err="1"/>
              <a:t>ex</a:t>
            </a:r>
            <a:r>
              <a:rPr lang="pt-BR" sz="2400" dirty="0"/>
              <a:t> </a:t>
            </a:r>
            <a:r>
              <a:rPr lang="pt-BR" sz="2400" dirty="0" err="1"/>
              <a:t>ea</a:t>
            </a:r>
            <a:r>
              <a:rPr lang="pt-BR" sz="2400" dirty="0"/>
              <a:t> </a:t>
            </a:r>
            <a:r>
              <a:rPr lang="pt-BR" sz="2400" dirty="0" err="1"/>
              <a:t>commodo</a:t>
            </a:r>
            <a:r>
              <a:rPr lang="pt-BR" sz="2400" dirty="0"/>
              <a:t> </a:t>
            </a:r>
            <a:r>
              <a:rPr lang="pt-BR" sz="2400" dirty="0" err="1"/>
              <a:t>consequat</a:t>
            </a:r>
            <a:r>
              <a:rPr lang="pt-BR" sz="2400" dirty="0"/>
              <a:t>. </a:t>
            </a:r>
            <a:r>
              <a:rPr lang="pt-BR" sz="2400" dirty="0" err="1"/>
              <a:t>Duis</a:t>
            </a:r>
            <a:r>
              <a:rPr lang="pt-BR" sz="2400" dirty="0"/>
              <a:t> autem </a:t>
            </a:r>
            <a:r>
              <a:rPr lang="pt-BR" sz="2400" dirty="0" err="1"/>
              <a:t>vel</a:t>
            </a:r>
            <a:r>
              <a:rPr lang="pt-BR" sz="2400" dirty="0"/>
              <a:t> </a:t>
            </a:r>
            <a:r>
              <a:rPr lang="pt-BR" sz="2400" dirty="0" err="1"/>
              <a:t>eum</a:t>
            </a:r>
            <a:r>
              <a:rPr lang="pt-BR" sz="2400" dirty="0"/>
              <a:t> </a:t>
            </a:r>
            <a:r>
              <a:rPr lang="pt-BR" sz="2400" dirty="0" err="1"/>
              <a:t>iriure</a:t>
            </a:r>
            <a:r>
              <a:rPr lang="pt-BR" sz="2400" dirty="0"/>
              <a:t> </a:t>
            </a:r>
            <a:r>
              <a:rPr lang="pt-BR" sz="2400" dirty="0" err="1"/>
              <a:t>dolor</a:t>
            </a:r>
            <a:r>
              <a:rPr lang="pt-BR" sz="2400" dirty="0"/>
              <a:t> in </a:t>
            </a:r>
            <a:r>
              <a:rPr lang="pt-BR" sz="2400" dirty="0" err="1"/>
              <a:t>hendrerit</a:t>
            </a:r>
            <a:r>
              <a:rPr lang="pt-BR" sz="2400" dirty="0"/>
              <a:t> in </a:t>
            </a:r>
            <a:r>
              <a:rPr lang="pt-BR" sz="2400" dirty="0" err="1"/>
              <a:t>vulputate</a:t>
            </a:r>
            <a:r>
              <a:rPr lang="pt-BR" sz="2400" dirty="0"/>
              <a:t> </a:t>
            </a:r>
            <a:r>
              <a:rPr lang="pt-BR" sz="2400" dirty="0" err="1"/>
              <a:t>velit</a:t>
            </a:r>
            <a:r>
              <a:rPr lang="pt-BR" sz="2400" dirty="0"/>
              <a:t> esse </a:t>
            </a:r>
            <a:r>
              <a:rPr lang="pt-BR" sz="2400" dirty="0" err="1"/>
              <a:t>molestie</a:t>
            </a:r>
            <a:r>
              <a:rPr lang="pt-BR" sz="2400" dirty="0"/>
              <a:t> </a:t>
            </a:r>
            <a:r>
              <a:rPr lang="pt-BR" sz="2400" dirty="0" err="1"/>
              <a:t>consequat</a:t>
            </a:r>
            <a:r>
              <a:rPr lang="pt-BR" sz="2400" dirty="0"/>
              <a:t>, </a:t>
            </a:r>
            <a:r>
              <a:rPr lang="pt-BR" sz="2400" dirty="0" err="1"/>
              <a:t>vel</a:t>
            </a:r>
            <a:r>
              <a:rPr lang="pt-BR" sz="2400" dirty="0"/>
              <a:t> </a:t>
            </a:r>
            <a:r>
              <a:rPr lang="pt-BR" sz="2400" dirty="0" err="1"/>
              <a:t>illum</a:t>
            </a:r>
            <a:r>
              <a:rPr lang="pt-BR" sz="2400" dirty="0"/>
              <a:t> </a:t>
            </a:r>
            <a:r>
              <a:rPr lang="pt-BR" sz="2400" dirty="0" err="1"/>
              <a:t>dolore</a:t>
            </a:r>
            <a:r>
              <a:rPr lang="pt-BR" sz="2400" dirty="0"/>
              <a:t> eu </a:t>
            </a:r>
            <a:r>
              <a:rPr lang="pt-BR" sz="2400" dirty="0" err="1"/>
              <a:t>feugiat</a:t>
            </a:r>
            <a:r>
              <a:rPr lang="pt-BR" sz="2400" dirty="0"/>
              <a:t> </a:t>
            </a:r>
            <a:r>
              <a:rPr lang="pt-BR" sz="2400" dirty="0" err="1"/>
              <a:t>nulla</a:t>
            </a:r>
            <a:r>
              <a:rPr lang="pt-BR" sz="2400" dirty="0"/>
              <a:t> </a:t>
            </a:r>
            <a:r>
              <a:rPr lang="pt-BR" sz="2400" dirty="0" err="1"/>
              <a:t>facilisis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vero </a:t>
            </a:r>
            <a:r>
              <a:rPr lang="pt-BR" sz="2400" dirty="0" err="1"/>
              <a:t>eros</a:t>
            </a:r>
            <a:r>
              <a:rPr lang="pt-BR" sz="2400" dirty="0"/>
              <a:t> et </a:t>
            </a:r>
            <a:r>
              <a:rPr lang="pt-BR" sz="2400" dirty="0" err="1"/>
              <a:t>accumsan</a:t>
            </a:r>
            <a:r>
              <a:rPr lang="pt-BR" sz="2400" dirty="0"/>
              <a:t> et </a:t>
            </a:r>
            <a:r>
              <a:rPr lang="pt-BR" sz="2400" dirty="0" err="1"/>
              <a:t>iusto</a:t>
            </a:r>
            <a:r>
              <a:rPr lang="pt-BR" sz="2400" dirty="0"/>
              <a:t> </a:t>
            </a:r>
            <a:r>
              <a:rPr lang="pt-BR" sz="2400" dirty="0" err="1"/>
              <a:t>odio</a:t>
            </a:r>
            <a:r>
              <a:rPr lang="pt-BR" sz="2400" dirty="0"/>
              <a:t> </a:t>
            </a:r>
            <a:r>
              <a:rPr lang="pt-BR" sz="2400" dirty="0" err="1"/>
              <a:t>dignissim</a:t>
            </a:r>
            <a:r>
              <a:rPr lang="pt-BR" sz="2400" dirty="0"/>
              <a:t> </a:t>
            </a:r>
            <a:r>
              <a:rPr lang="pt-BR" sz="2400" dirty="0" err="1"/>
              <a:t>qui</a:t>
            </a:r>
            <a:r>
              <a:rPr lang="pt-BR" sz="2400" dirty="0"/>
              <a:t> </a:t>
            </a:r>
            <a:r>
              <a:rPr lang="pt-BR" sz="2400" dirty="0" err="1"/>
              <a:t>blandit</a:t>
            </a:r>
            <a:r>
              <a:rPr lang="pt-BR" sz="2400" dirty="0"/>
              <a:t> </a:t>
            </a:r>
            <a:r>
              <a:rPr lang="pt-BR" sz="2400" dirty="0" err="1"/>
              <a:t>praesent</a:t>
            </a:r>
            <a:r>
              <a:rPr lang="pt-BR" sz="2400" dirty="0"/>
              <a:t> </a:t>
            </a:r>
            <a:r>
              <a:rPr lang="pt-BR" sz="2400" dirty="0" err="1"/>
              <a:t>luptatum</a:t>
            </a:r>
            <a:r>
              <a:rPr lang="pt-BR" sz="2400" dirty="0"/>
              <a:t> </a:t>
            </a:r>
            <a:r>
              <a:rPr lang="pt-BR" sz="2400" dirty="0" err="1"/>
              <a:t>zzril</a:t>
            </a:r>
            <a:r>
              <a:rPr lang="pt-BR" sz="2400" dirty="0"/>
              <a:t> </a:t>
            </a:r>
            <a:r>
              <a:rPr lang="pt-BR" sz="2400" dirty="0" err="1"/>
              <a:t>delenit</a:t>
            </a:r>
            <a:r>
              <a:rPr lang="pt-BR" sz="2400" dirty="0"/>
              <a:t> augue </a:t>
            </a:r>
            <a:r>
              <a:rPr lang="pt-BR" sz="2400" dirty="0" err="1"/>
              <a:t>duis</a:t>
            </a:r>
            <a:r>
              <a:rPr lang="pt-BR" sz="2400" dirty="0"/>
              <a:t> </a:t>
            </a:r>
            <a:r>
              <a:rPr lang="pt-BR" sz="2400" dirty="0" err="1"/>
              <a:t>dolore</a:t>
            </a:r>
            <a:r>
              <a:rPr lang="pt-BR" sz="2400" dirty="0"/>
              <a:t> te </a:t>
            </a:r>
            <a:r>
              <a:rPr lang="pt-BR" sz="2400" dirty="0" err="1"/>
              <a:t>feugait</a:t>
            </a:r>
            <a:r>
              <a:rPr lang="pt-BR" sz="2400" dirty="0"/>
              <a:t> </a:t>
            </a:r>
            <a:r>
              <a:rPr lang="pt-BR" sz="2400" dirty="0" err="1"/>
              <a:t>nulla</a:t>
            </a:r>
            <a:r>
              <a:rPr lang="pt-BR" sz="2400" dirty="0"/>
              <a:t> </a:t>
            </a:r>
            <a:r>
              <a:rPr lang="pt-BR" sz="2400" dirty="0" err="1"/>
              <a:t>facilisi</a:t>
            </a:r>
            <a:r>
              <a:rPr lang="pt-BR" sz="2400" dirty="0"/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478906-D857-F8E4-B808-D4E37994531F}"/>
              </a:ext>
            </a:extLst>
          </p:cNvPr>
          <p:cNvSpPr txBox="1"/>
          <p:nvPr/>
        </p:nvSpPr>
        <p:spPr>
          <a:xfrm>
            <a:off x="1001485" y="522515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>
                <a:solidFill>
                  <a:schemeClr val="accent5"/>
                </a:solidFill>
              </a:rPr>
              <a:t>Lorem</a:t>
            </a:r>
            <a:r>
              <a:rPr lang="pt-BR" sz="2800" b="1" dirty="0">
                <a:solidFill>
                  <a:schemeClr val="accent5"/>
                </a:solidFill>
              </a:rPr>
              <a:t> ipsum </a:t>
            </a:r>
            <a:r>
              <a:rPr lang="pt-BR" sz="2800" b="1" dirty="0" err="1">
                <a:solidFill>
                  <a:schemeClr val="accent5"/>
                </a:solidFill>
              </a:rPr>
              <a:t>dolor</a:t>
            </a:r>
            <a:r>
              <a:rPr lang="pt-BR" sz="2800" b="1" dirty="0">
                <a:solidFill>
                  <a:schemeClr val="accent5"/>
                </a:solidFill>
              </a:rPr>
              <a:t> </a:t>
            </a:r>
            <a:r>
              <a:rPr lang="pt-BR" sz="2800" b="1" dirty="0" err="1">
                <a:solidFill>
                  <a:schemeClr val="accent5"/>
                </a:solidFill>
              </a:rPr>
              <a:t>sit</a:t>
            </a:r>
            <a:r>
              <a:rPr lang="pt-BR" sz="2800" b="1" dirty="0">
                <a:solidFill>
                  <a:schemeClr val="accent5"/>
                </a:solidFill>
              </a:rPr>
              <a:t> </a:t>
            </a:r>
            <a:r>
              <a:rPr lang="pt-BR" sz="2800" b="1" dirty="0" err="1">
                <a:solidFill>
                  <a:schemeClr val="accent5"/>
                </a:solidFill>
              </a:rPr>
              <a:t>amet</a:t>
            </a:r>
            <a:r>
              <a:rPr lang="pt-BR" sz="2800" b="1" dirty="0">
                <a:solidFill>
                  <a:schemeClr val="accent5"/>
                </a:solidFill>
              </a:rPr>
              <a:t>,</a:t>
            </a:r>
            <a:endParaRPr lang="pt-BR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BDAFF15-8DC6-6C12-EE3A-7708D24B6DC3}"/>
              </a:ext>
            </a:extLst>
          </p:cNvPr>
          <p:cNvSpPr txBox="1"/>
          <p:nvPr/>
        </p:nvSpPr>
        <p:spPr>
          <a:xfrm>
            <a:off x="3505199" y="1751586"/>
            <a:ext cx="74458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Lorem</a:t>
            </a:r>
            <a:r>
              <a:rPr lang="pt-BR" sz="2400" b="1" dirty="0"/>
              <a:t> ipsum </a:t>
            </a:r>
            <a:r>
              <a:rPr lang="pt-BR" sz="2400" b="1" dirty="0" err="1"/>
              <a:t>dolor</a:t>
            </a:r>
            <a:r>
              <a:rPr lang="pt-BR" sz="2400" b="1" dirty="0"/>
              <a:t> </a:t>
            </a:r>
            <a:r>
              <a:rPr lang="pt-BR" sz="2400" b="1" dirty="0" err="1"/>
              <a:t>sit</a:t>
            </a:r>
            <a:r>
              <a:rPr lang="pt-BR" sz="2400" b="1" dirty="0"/>
              <a:t> </a:t>
            </a:r>
            <a:r>
              <a:rPr lang="pt-BR" sz="2400" b="1" dirty="0" err="1"/>
              <a:t>amet</a:t>
            </a:r>
            <a:r>
              <a:rPr lang="pt-BR" sz="2400" b="1" dirty="0"/>
              <a:t>, </a:t>
            </a:r>
            <a:r>
              <a:rPr lang="pt-BR" sz="2400" b="1" dirty="0" err="1"/>
              <a:t>consectetuer</a:t>
            </a:r>
            <a:r>
              <a:rPr lang="pt-BR" sz="2400" b="1" dirty="0"/>
              <a:t> </a:t>
            </a:r>
            <a:r>
              <a:rPr lang="pt-BR" sz="2400" b="1" dirty="0" err="1"/>
              <a:t>adipiscing</a:t>
            </a:r>
            <a:r>
              <a:rPr lang="pt-BR" sz="2400" b="1" dirty="0"/>
              <a:t> </a:t>
            </a:r>
            <a:r>
              <a:rPr lang="pt-BR" sz="2400" b="1" dirty="0" err="1"/>
              <a:t>elit</a:t>
            </a:r>
            <a:r>
              <a:rPr lang="pt-BR" sz="2400" b="1" dirty="0"/>
              <a:t>, </a:t>
            </a:r>
            <a:r>
              <a:rPr lang="pt-BR" sz="2400" b="1" dirty="0" err="1"/>
              <a:t>sed</a:t>
            </a:r>
            <a:r>
              <a:rPr lang="pt-BR" sz="2400" b="1" dirty="0"/>
              <a:t> </a:t>
            </a:r>
            <a:r>
              <a:rPr lang="pt-BR" sz="2400" b="1" dirty="0" err="1"/>
              <a:t>diam</a:t>
            </a:r>
            <a:r>
              <a:rPr lang="pt-BR" sz="2400" b="1" dirty="0"/>
              <a:t> </a:t>
            </a:r>
            <a:r>
              <a:rPr lang="pt-BR" sz="2400" b="1" dirty="0" err="1"/>
              <a:t>nonummy</a:t>
            </a:r>
            <a:r>
              <a:rPr lang="pt-BR" sz="2400" b="1" dirty="0"/>
              <a:t> </a:t>
            </a:r>
            <a:r>
              <a:rPr lang="pt-BR" sz="2400" b="1" dirty="0" err="1"/>
              <a:t>nibh</a:t>
            </a:r>
            <a:r>
              <a:rPr lang="pt-BR" sz="2400" b="1" dirty="0"/>
              <a:t> </a:t>
            </a:r>
            <a:r>
              <a:rPr lang="pt-BR" sz="2400" b="1" dirty="0" err="1"/>
              <a:t>euismod</a:t>
            </a:r>
            <a:r>
              <a:rPr lang="pt-BR" sz="2400" b="1" dirty="0"/>
              <a:t> </a:t>
            </a:r>
            <a:r>
              <a:rPr lang="pt-BR" sz="2400" b="1" dirty="0" err="1"/>
              <a:t>tincidunt</a:t>
            </a:r>
            <a:r>
              <a:rPr lang="pt-BR" sz="2400" b="1" dirty="0"/>
              <a:t> ut </a:t>
            </a:r>
            <a:r>
              <a:rPr lang="pt-BR" sz="2400" b="1" dirty="0" err="1"/>
              <a:t>laoreet</a:t>
            </a:r>
            <a:r>
              <a:rPr lang="pt-BR" sz="2400" b="1" dirty="0"/>
              <a:t> </a:t>
            </a:r>
            <a:r>
              <a:rPr lang="pt-BR" sz="2400" b="1" dirty="0" err="1"/>
              <a:t>dolore</a:t>
            </a:r>
            <a:r>
              <a:rPr lang="pt-BR" sz="2400" b="1" dirty="0"/>
              <a:t> magna </a:t>
            </a:r>
            <a:r>
              <a:rPr lang="pt-BR" sz="2400" b="1" dirty="0" err="1"/>
              <a:t>aliquam</a:t>
            </a:r>
            <a:r>
              <a:rPr lang="pt-BR" sz="2400" b="1" dirty="0"/>
              <a:t> erat </a:t>
            </a:r>
            <a:r>
              <a:rPr lang="pt-BR" sz="2400" b="1" dirty="0" err="1"/>
              <a:t>volutpat</a:t>
            </a:r>
            <a:r>
              <a:rPr lang="pt-BR" sz="2400" b="1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Ut </a:t>
            </a:r>
            <a:r>
              <a:rPr lang="pt-BR" sz="2400" dirty="0" err="1"/>
              <a:t>wisi</a:t>
            </a:r>
            <a:r>
              <a:rPr lang="pt-BR" sz="2400" dirty="0"/>
              <a:t> </a:t>
            </a:r>
            <a:r>
              <a:rPr lang="pt-BR" sz="2400" dirty="0" err="1"/>
              <a:t>enim</a:t>
            </a:r>
            <a:r>
              <a:rPr lang="pt-BR" sz="2400" dirty="0"/>
              <a:t> ad </a:t>
            </a:r>
            <a:r>
              <a:rPr lang="pt-BR" sz="2400" dirty="0" err="1"/>
              <a:t>minim</a:t>
            </a:r>
            <a:r>
              <a:rPr lang="pt-BR" sz="2400" dirty="0"/>
              <a:t> </a:t>
            </a:r>
            <a:r>
              <a:rPr lang="pt-BR" sz="2400" dirty="0" err="1"/>
              <a:t>veniam</a:t>
            </a:r>
            <a:r>
              <a:rPr lang="pt-BR" sz="2400" dirty="0"/>
              <a:t>, quis </a:t>
            </a:r>
            <a:r>
              <a:rPr lang="pt-BR" sz="2400" dirty="0" err="1"/>
              <a:t>nostrud</a:t>
            </a:r>
            <a:r>
              <a:rPr lang="pt-BR" sz="2400" dirty="0"/>
              <a:t> exerci </a:t>
            </a:r>
            <a:r>
              <a:rPr lang="pt-BR" sz="2400" dirty="0" err="1"/>
              <a:t>tation</a:t>
            </a:r>
            <a:r>
              <a:rPr lang="pt-BR" sz="2400" dirty="0"/>
              <a:t> </a:t>
            </a:r>
            <a:r>
              <a:rPr lang="pt-BR" sz="2400" dirty="0" err="1"/>
              <a:t>ullamcorper</a:t>
            </a:r>
            <a:r>
              <a:rPr lang="pt-BR" sz="2400" dirty="0"/>
              <a:t> </a:t>
            </a:r>
            <a:r>
              <a:rPr lang="pt-BR" sz="2400" dirty="0" err="1"/>
              <a:t>suscipit</a:t>
            </a:r>
            <a:r>
              <a:rPr lang="pt-BR" sz="2400" dirty="0"/>
              <a:t> </a:t>
            </a:r>
            <a:r>
              <a:rPr lang="pt-BR" sz="2400" dirty="0" err="1"/>
              <a:t>lobortis</a:t>
            </a:r>
            <a:r>
              <a:rPr lang="pt-BR" sz="2400" dirty="0"/>
              <a:t> </a:t>
            </a:r>
            <a:r>
              <a:rPr lang="pt-BR" sz="2400" dirty="0" err="1"/>
              <a:t>nisl</a:t>
            </a:r>
            <a:r>
              <a:rPr lang="pt-BR" sz="2400" dirty="0"/>
              <a:t> ut </a:t>
            </a:r>
            <a:r>
              <a:rPr lang="pt-BR" sz="2400" dirty="0" err="1"/>
              <a:t>aliquip</a:t>
            </a:r>
            <a:r>
              <a:rPr lang="pt-BR" sz="2400" dirty="0"/>
              <a:t> </a:t>
            </a:r>
            <a:r>
              <a:rPr lang="pt-BR" sz="2400" dirty="0" err="1"/>
              <a:t>ex</a:t>
            </a:r>
            <a:r>
              <a:rPr lang="pt-BR" sz="2400" dirty="0"/>
              <a:t> </a:t>
            </a:r>
            <a:r>
              <a:rPr lang="pt-BR" sz="2400" dirty="0" err="1"/>
              <a:t>ea</a:t>
            </a:r>
            <a:r>
              <a:rPr lang="pt-BR" sz="2400" dirty="0"/>
              <a:t> </a:t>
            </a:r>
            <a:r>
              <a:rPr lang="pt-BR" sz="2400" dirty="0" err="1"/>
              <a:t>commodo</a:t>
            </a:r>
            <a:r>
              <a:rPr lang="pt-BR" sz="2400" dirty="0"/>
              <a:t> </a:t>
            </a:r>
            <a:r>
              <a:rPr lang="pt-BR" sz="2400" dirty="0" err="1"/>
              <a:t>consequat</a:t>
            </a:r>
            <a:r>
              <a:rPr lang="pt-BR" sz="2400" dirty="0"/>
              <a:t>. </a:t>
            </a:r>
            <a:r>
              <a:rPr lang="pt-BR" sz="2400" dirty="0" err="1"/>
              <a:t>Duis</a:t>
            </a:r>
            <a:r>
              <a:rPr lang="pt-BR" sz="2400" dirty="0"/>
              <a:t> autem </a:t>
            </a:r>
            <a:r>
              <a:rPr lang="pt-BR" sz="2400" dirty="0" err="1"/>
              <a:t>vel</a:t>
            </a:r>
            <a:r>
              <a:rPr lang="pt-BR" sz="2400" dirty="0"/>
              <a:t> </a:t>
            </a:r>
            <a:r>
              <a:rPr lang="pt-BR" sz="2400" dirty="0" err="1"/>
              <a:t>eum</a:t>
            </a:r>
            <a:r>
              <a:rPr lang="pt-BR" sz="2400" dirty="0"/>
              <a:t> </a:t>
            </a:r>
            <a:r>
              <a:rPr lang="pt-BR" sz="2400" dirty="0" err="1"/>
              <a:t>iriure</a:t>
            </a:r>
            <a:r>
              <a:rPr lang="pt-BR" sz="2400" dirty="0"/>
              <a:t> </a:t>
            </a:r>
            <a:r>
              <a:rPr lang="pt-BR" sz="2400" dirty="0" err="1"/>
              <a:t>dolor</a:t>
            </a:r>
            <a:r>
              <a:rPr lang="pt-BR" sz="2400" dirty="0"/>
              <a:t> in </a:t>
            </a:r>
            <a:r>
              <a:rPr lang="pt-BR" sz="2400" dirty="0" err="1"/>
              <a:t>hendrerit</a:t>
            </a:r>
            <a:r>
              <a:rPr lang="pt-BR" sz="2400" dirty="0"/>
              <a:t> in </a:t>
            </a:r>
            <a:r>
              <a:rPr lang="pt-BR" sz="2400" dirty="0" err="1"/>
              <a:t>vulputate</a:t>
            </a:r>
            <a:r>
              <a:rPr lang="pt-BR" sz="2400" dirty="0"/>
              <a:t> </a:t>
            </a:r>
            <a:r>
              <a:rPr lang="pt-BR" sz="2400" dirty="0" err="1"/>
              <a:t>velit</a:t>
            </a:r>
            <a:r>
              <a:rPr lang="pt-BR" sz="2400" dirty="0"/>
              <a:t> esse </a:t>
            </a:r>
            <a:r>
              <a:rPr lang="pt-BR" sz="2400" dirty="0" err="1"/>
              <a:t>molestie</a:t>
            </a:r>
            <a:r>
              <a:rPr lang="pt-BR" sz="2400" dirty="0"/>
              <a:t> </a:t>
            </a:r>
            <a:r>
              <a:rPr lang="pt-BR" sz="2400" dirty="0" err="1"/>
              <a:t>consequat</a:t>
            </a:r>
            <a:r>
              <a:rPr lang="pt-BR" sz="2400" dirty="0"/>
              <a:t>, </a:t>
            </a:r>
            <a:r>
              <a:rPr lang="pt-BR" sz="2400" dirty="0" err="1"/>
              <a:t>vel</a:t>
            </a:r>
            <a:r>
              <a:rPr lang="pt-BR" sz="2400" dirty="0"/>
              <a:t> </a:t>
            </a:r>
            <a:r>
              <a:rPr lang="pt-BR" sz="2400" dirty="0" err="1"/>
              <a:t>illum</a:t>
            </a:r>
            <a:r>
              <a:rPr lang="pt-BR" sz="2400" dirty="0"/>
              <a:t> </a:t>
            </a:r>
            <a:r>
              <a:rPr lang="pt-BR" sz="2400" dirty="0" err="1"/>
              <a:t>dolore</a:t>
            </a:r>
            <a:r>
              <a:rPr lang="pt-BR" sz="2400" dirty="0"/>
              <a:t> eu </a:t>
            </a:r>
            <a:r>
              <a:rPr lang="pt-BR" sz="2400" dirty="0" err="1"/>
              <a:t>feugiat</a:t>
            </a:r>
            <a:r>
              <a:rPr lang="pt-BR" sz="2400" dirty="0"/>
              <a:t> </a:t>
            </a:r>
            <a:r>
              <a:rPr lang="pt-BR" sz="2400" dirty="0" err="1"/>
              <a:t>nulla</a:t>
            </a:r>
            <a:r>
              <a:rPr lang="pt-BR" sz="2400" dirty="0"/>
              <a:t> </a:t>
            </a:r>
            <a:r>
              <a:rPr lang="pt-BR" sz="2400" dirty="0" err="1"/>
              <a:t>facilisis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vero </a:t>
            </a:r>
            <a:r>
              <a:rPr lang="pt-BR" sz="2400" dirty="0" err="1"/>
              <a:t>eros</a:t>
            </a:r>
            <a:r>
              <a:rPr lang="pt-BR" sz="2400" dirty="0"/>
              <a:t> et </a:t>
            </a:r>
            <a:r>
              <a:rPr lang="pt-BR" sz="2400" dirty="0" err="1"/>
              <a:t>accumsan</a:t>
            </a:r>
            <a:r>
              <a:rPr lang="pt-BR" sz="2400" dirty="0"/>
              <a:t> et </a:t>
            </a:r>
            <a:r>
              <a:rPr lang="pt-BR" sz="2400" dirty="0" err="1"/>
              <a:t>iusto</a:t>
            </a:r>
            <a:r>
              <a:rPr lang="pt-BR" sz="2400" dirty="0"/>
              <a:t> </a:t>
            </a:r>
            <a:r>
              <a:rPr lang="pt-BR" sz="2400" dirty="0" err="1"/>
              <a:t>odio</a:t>
            </a:r>
            <a:r>
              <a:rPr lang="pt-BR" sz="2400" dirty="0"/>
              <a:t> </a:t>
            </a:r>
            <a:r>
              <a:rPr lang="pt-BR" sz="2400" dirty="0" err="1"/>
              <a:t>dignissim</a:t>
            </a:r>
            <a:r>
              <a:rPr lang="pt-BR" sz="2400" dirty="0"/>
              <a:t> </a:t>
            </a:r>
            <a:r>
              <a:rPr lang="pt-BR" sz="2400" dirty="0" err="1"/>
              <a:t>qui</a:t>
            </a:r>
            <a:r>
              <a:rPr lang="pt-BR" sz="2400" dirty="0"/>
              <a:t> </a:t>
            </a:r>
            <a:r>
              <a:rPr lang="pt-BR" sz="2400" dirty="0" err="1"/>
              <a:t>blandit</a:t>
            </a:r>
            <a:r>
              <a:rPr lang="pt-BR" sz="2400" dirty="0"/>
              <a:t> </a:t>
            </a:r>
            <a:r>
              <a:rPr lang="pt-BR" sz="2400" dirty="0" err="1"/>
              <a:t>praesent</a:t>
            </a:r>
            <a:r>
              <a:rPr lang="pt-BR" sz="2400" dirty="0"/>
              <a:t> </a:t>
            </a:r>
            <a:r>
              <a:rPr lang="pt-BR" sz="2400" dirty="0" err="1"/>
              <a:t>luptatum</a:t>
            </a:r>
            <a:r>
              <a:rPr lang="pt-BR" sz="2400" dirty="0"/>
              <a:t> </a:t>
            </a:r>
            <a:r>
              <a:rPr lang="pt-BR" sz="2400" dirty="0" err="1"/>
              <a:t>zzril</a:t>
            </a:r>
            <a:r>
              <a:rPr lang="pt-BR" sz="2400" dirty="0"/>
              <a:t> </a:t>
            </a:r>
            <a:r>
              <a:rPr lang="pt-BR" sz="2400" dirty="0" err="1"/>
              <a:t>delenit</a:t>
            </a:r>
            <a:r>
              <a:rPr lang="pt-BR" sz="2400" dirty="0"/>
              <a:t> augue </a:t>
            </a:r>
            <a:r>
              <a:rPr lang="pt-BR" sz="2400" dirty="0" err="1"/>
              <a:t>duis</a:t>
            </a:r>
            <a:r>
              <a:rPr lang="pt-BR" sz="2400" dirty="0"/>
              <a:t> </a:t>
            </a:r>
            <a:r>
              <a:rPr lang="pt-BR" sz="2400" dirty="0" err="1"/>
              <a:t>dolore</a:t>
            </a:r>
            <a:r>
              <a:rPr lang="pt-BR" sz="2400" dirty="0"/>
              <a:t> te </a:t>
            </a:r>
            <a:r>
              <a:rPr lang="pt-BR" sz="2400" dirty="0" err="1"/>
              <a:t>feugait</a:t>
            </a:r>
            <a:r>
              <a:rPr lang="pt-BR" sz="2400" dirty="0"/>
              <a:t> </a:t>
            </a:r>
            <a:r>
              <a:rPr lang="pt-BR" sz="2400" dirty="0" err="1"/>
              <a:t>nulla</a:t>
            </a:r>
            <a:r>
              <a:rPr lang="pt-BR" sz="2400" dirty="0"/>
              <a:t> </a:t>
            </a:r>
            <a:r>
              <a:rPr lang="pt-BR" sz="2400" dirty="0" err="1"/>
              <a:t>facilisi</a:t>
            </a:r>
            <a:r>
              <a:rPr lang="pt-BR" sz="2400" dirty="0"/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478906-D857-F8E4-B808-D4E37994531F}"/>
              </a:ext>
            </a:extLst>
          </p:cNvPr>
          <p:cNvSpPr txBox="1"/>
          <p:nvPr/>
        </p:nvSpPr>
        <p:spPr>
          <a:xfrm>
            <a:off x="3663798" y="468086"/>
            <a:ext cx="3564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chemeClr val="accent5"/>
                </a:solidFill>
              </a:rPr>
              <a:t>Lorem</a:t>
            </a:r>
            <a:r>
              <a:rPr lang="pt-BR" sz="2800" b="1" dirty="0">
                <a:solidFill>
                  <a:schemeClr val="accent5"/>
                </a:solidFill>
              </a:rPr>
              <a:t> ipsum </a:t>
            </a:r>
            <a:r>
              <a:rPr lang="pt-BR" sz="2800" b="1" dirty="0" err="1">
                <a:solidFill>
                  <a:schemeClr val="accent5"/>
                </a:solidFill>
              </a:rPr>
              <a:t>dolor</a:t>
            </a:r>
            <a:r>
              <a:rPr lang="pt-BR" sz="2800" b="1" dirty="0">
                <a:solidFill>
                  <a:schemeClr val="accent5"/>
                </a:solidFill>
              </a:rPr>
              <a:t> </a:t>
            </a:r>
            <a:r>
              <a:rPr lang="pt-BR" sz="2800" b="1" dirty="0" err="1">
                <a:solidFill>
                  <a:schemeClr val="accent5"/>
                </a:solidFill>
              </a:rPr>
              <a:t>sit</a:t>
            </a:r>
            <a:r>
              <a:rPr lang="pt-BR" sz="2800" b="1" dirty="0">
                <a:solidFill>
                  <a:schemeClr val="accent5"/>
                </a:solidFill>
              </a:rPr>
              <a:t> </a:t>
            </a:r>
            <a:r>
              <a:rPr lang="pt-BR" sz="2800" b="1" dirty="0" err="1">
                <a:solidFill>
                  <a:schemeClr val="accent5"/>
                </a:solidFill>
              </a:rPr>
              <a:t>amet</a:t>
            </a:r>
            <a:r>
              <a:rPr lang="pt-BR" sz="2800" b="1" dirty="0">
                <a:solidFill>
                  <a:schemeClr val="accent5"/>
                </a:solidFill>
              </a:rPr>
              <a:t>,</a:t>
            </a:r>
            <a:endParaRPr lang="pt-BR" sz="2800" dirty="0">
              <a:solidFill>
                <a:schemeClr val="accent5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914062C-8243-8465-E3E7-92AF9F1B5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227" y="1788473"/>
            <a:ext cx="2553555" cy="164757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72890BB-7069-0F25-E03B-EB1AC499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227" y="4012994"/>
            <a:ext cx="2553555" cy="16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BD7F027-7540-59FD-700D-BE6213CA978E}"/>
              </a:ext>
            </a:extLst>
          </p:cNvPr>
          <p:cNvSpPr txBox="1"/>
          <p:nvPr/>
        </p:nvSpPr>
        <p:spPr>
          <a:xfrm>
            <a:off x="1001485" y="1751586"/>
            <a:ext cx="9949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Lorem</a:t>
            </a:r>
            <a:r>
              <a:rPr lang="pt-BR" sz="2400" b="1" dirty="0"/>
              <a:t> ipsum </a:t>
            </a:r>
            <a:r>
              <a:rPr lang="pt-BR" sz="2400" b="1" dirty="0" err="1"/>
              <a:t>dolor</a:t>
            </a:r>
            <a:r>
              <a:rPr lang="pt-BR" sz="2400" b="1" dirty="0"/>
              <a:t> </a:t>
            </a:r>
            <a:r>
              <a:rPr lang="pt-BR" sz="2400" b="1" dirty="0" err="1"/>
              <a:t>sit</a:t>
            </a:r>
            <a:r>
              <a:rPr lang="pt-BR" sz="2400" b="1" dirty="0"/>
              <a:t> </a:t>
            </a:r>
            <a:r>
              <a:rPr lang="pt-BR" sz="2400" b="1" dirty="0" err="1"/>
              <a:t>amet</a:t>
            </a:r>
            <a:r>
              <a:rPr lang="pt-BR" sz="2400" b="1" dirty="0"/>
              <a:t>, </a:t>
            </a:r>
            <a:r>
              <a:rPr lang="pt-BR" sz="2400" b="1" dirty="0" err="1"/>
              <a:t>consectetuer</a:t>
            </a:r>
            <a:r>
              <a:rPr lang="pt-BR" sz="2400" b="1" dirty="0"/>
              <a:t> </a:t>
            </a:r>
            <a:r>
              <a:rPr lang="pt-BR" sz="2400" b="1" dirty="0" err="1"/>
              <a:t>adipiscing</a:t>
            </a:r>
            <a:r>
              <a:rPr lang="pt-BR" sz="2400" b="1" dirty="0"/>
              <a:t> </a:t>
            </a:r>
            <a:r>
              <a:rPr lang="pt-BR" sz="2400" b="1" dirty="0" err="1"/>
              <a:t>elit</a:t>
            </a:r>
            <a:r>
              <a:rPr lang="pt-BR" sz="2400" b="1" dirty="0"/>
              <a:t>, </a:t>
            </a:r>
            <a:r>
              <a:rPr lang="pt-BR" sz="2400" b="1" dirty="0" err="1"/>
              <a:t>sed</a:t>
            </a:r>
            <a:r>
              <a:rPr lang="pt-BR" sz="2400" b="1" dirty="0"/>
              <a:t> </a:t>
            </a:r>
            <a:r>
              <a:rPr lang="pt-BR" sz="2400" b="1" dirty="0" err="1"/>
              <a:t>diam</a:t>
            </a:r>
            <a:r>
              <a:rPr lang="pt-BR" sz="2400" b="1" dirty="0"/>
              <a:t> </a:t>
            </a:r>
            <a:r>
              <a:rPr lang="pt-BR" sz="2400" b="1" dirty="0" err="1"/>
              <a:t>nonummy</a:t>
            </a:r>
            <a:r>
              <a:rPr lang="pt-BR" sz="2400" b="1" dirty="0"/>
              <a:t> </a:t>
            </a:r>
            <a:r>
              <a:rPr lang="pt-BR" sz="2400" b="1" dirty="0" err="1"/>
              <a:t>nibh</a:t>
            </a:r>
            <a:r>
              <a:rPr lang="pt-BR" sz="2400" b="1" dirty="0"/>
              <a:t> </a:t>
            </a:r>
            <a:r>
              <a:rPr lang="pt-BR" sz="2400" b="1" dirty="0" err="1"/>
              <a:t>euismod</a:t>
            </a:r>
            <a:r>
              <a:rPr lang="pt-BR" sz="2400" b="1" dirty="0"/>
              <a:t> </a:t>
            </a:r>
            <a:r>
              <a:rPr lang="pt-BR" sz="2400" b="1" dirty="0" err="1"/>
              <a:t>tincidunt</a:t>
            </a:r>
            <a:r>
              <a:rPr lang="pt-BR" sz="2400" b="1" dirty="0"/>
              <a:t> ut </a:t>
            </a:r>
            <a:r>
              <a:rPr lang="pt-BR" sz="2400" b="1" dirty="0" err="1"/>
              <a:t>laoreet</a:t>
            </a:r>
            <a:r>
              <a:rPr lang="pt-BR" sz="2400" b="1" dirty="0"/>
              <a:t> </a:t>
            </a:r>
            <a:r>
              <a:rPr lang="pt-BR" sz="2400" b="1" dirty="0" err="1"/>
              <a:t>dolore</a:t>
            </a:r>
            <a:r>
              <a:rPr lang="pt-BR" sz="2400" b="1" dirty="0"/>
              <a:t> magna </a:t>
            </a:r>
            <a:r>
              <a:rPr lang="pt-BR" sz="2400" b="1" dirty="0" err="1"/>
              <a:t>aliquam</a:t>
            </a:r>
            <a:r>
              <a:rPr lang="pt-BR" sz="2400" b="1" dirty="0"/>
              <a:t> erat </a:t>
            </a:r>
            <a:r>
              <a:rPr lang="pt-BR" sz="2400" b="1" dirty="0" err="1"/>
              <a:t>volutpat</a:t>
            </a:r>
            <a:r>
              <a:rPr lang="pt-BR" sz="2400" b="1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Ut </a:t>
            </a:r>
            <a:r>
              <a:rPr lang="pt-BR" sz="2400" dirty="0" err="1"/>
              <a:t>wisi</a:t>
            </a:r>
            <a:r>
              <a:rPr lang="pt-BR" sz="2400" dirty="0"/>
              <a:t> </a:t>
            </a:r>
            <a:r>
              <a:rPr lang="pt-BR" sz="2400" dirty="0" err="1"/>
              <a:t>enim</a:t>
            </a:r>
            <a:r>
              <a:rPr lang="pt-BR" sz="2400" dirty="0"/>
              <a:t> ad </a:t>
            </a:r>
            <a:r>
              <a:rPr lang="pt-BR" sz="2400" dirty="0" err="1"/>
              <a:t>minim</a:t>
            </a:r>
            <a:r>
              <a:rPr lang="pt-BR" sz="2400" dirty="0"/>
              <a:t> </a:t>
            </a:r>
            <a:r>
              <a:rPr lang="pt-BR" sz="2400" dirty="0" err="1"/>
              <a:t>veniam</a:t>
            </a:r>
            <a:r>
              <a:rPr lang="pt-BR" sz="2400" dirty="0"/>
              <a:t>, quis </a:t>
            </a:r>
            <a:r>
              <a:rPr lang="pt-BR" sz="2400" dirty="0" err="1"/>
              <a:t>nostrud</a:t>
            </a:r>
            <a:r>
              <a:rPr lang="pt-BR" sz="2400" dirty="0"/>
              <a:t> exerci </a:t>
            </a:r>
            <a:r>
              <a:rPr lang="pt-BR" sz="2400" dirty="0" err="1"/>
              <a:t>tation</a:t>
            </a:r>
            <a:r>
              <a:rPr lang="pt-BR" sz="2400" dirty="0"/>
              <a:t> </a:t>
            </a:r>
            <a:r>
              <a:rPr lang="pt-BR" sz="2400" dirty="0" err="1"/>
              <a:t>ullamcorper</a:t>
            </a:r>
            <a:r>
              <a:rPr lang="pt-BR" sz="2400" dirty="0"/>
              <a:t> </a:t>
            </a:r>
            <a:r>
              <a:rPr lang="pt-BR" sz="2400" dirty="0" err="1"/>
              <a:t>suscipit</a:t>
            </a:r>
            <a:r>
              <a:rPr lang="pt-BR" sz="2400" dirty="0"/>
              <a:t> </a:t>
            </a:r>
            <a:r>
              <a:rPr lang="pt-BR" sz="2400" dirty="0" err="1"/>
              <a:t>lobortis</a:t>
            </a:r>
            <a:r>
              <a:rPr lang="pt-BR" sz="2400" dirty="0"/>
              <a:t> </a:t>
            </a:r>
            <a:r>
              <a:rPr lang="pt-BR" sz="2400" dirty="0" err="1"/>
              <a:t>nisl</a:t>
            </a:r>
            <a:r>
              <a:rPr lang="pt-BR" sz="2400" dirty="0"/>
              <a:t> ut </a:t>
            </a:r>
            <a:r>
              <a:rPr lang="pt-BR" sz="2400" dirty="0" err="1"/>
              <a:t>aliquip</a:t>
            </a:r>
            <a:r>
              <a:rPr lang="pt-BR" sz="2400" dirty="0"/>
              <a:t> </a:t>
            </a:r>
            <a:r>
              <a:rPr lang="pt-BR" sz="2400" dirty="0" err="1"/>
              <a:t>ex</a:t>
            </a:r>
            <a:r>
              <a:rPr lang="pt-BR" sz="2400" dirty="0"/>
              <a:t> </a:t>
            </a:r>
            <a:r>
              <a:rPr lang="pt-BR" sz="2400" dirty="0" err="1"/>
              <a:t>ea</a:t>
            </a:r>
            <a:r>
              <a:rPr lang="pt-BR" sz="2400" dirty="0"/>
              <a:t> </a:t>
            </a:r>
            <a:r>
              <a:rPr lang="pt-BR" sz="2400" dirty="0" err="1"/>
              <a:t>commodo</a:t>
            </a:r>
            <a:r>
              <a:rPr lang="pt-BR" sz="2400" dirty="0"/>
              <a:t> </a:t>
            </a:r>
            <a:r>
              <a:rPr lang="pt-BR" sz="2400" dirty="0" err="1"/>
              <a:t>consequat</a:t>
            </a:r>
            <a:r>
              <a:rPr lang="pt-BR" sz="2400" dirty="0"/>
              <a:t>. </a:t>
            </a:r>
            <a:r>
              <a:rPr lang="pt-BR" sz="2400" dirty="0" err="1"/>
              <a:t>Duis</a:t>
            </a:r>
            <a:r>
              <a:rPr lang="pt-BR" sz="2400" dirty="0"/>
              <a:t> autem </a:t>
            </a:r>
            <a:r>
              <a:rPr lang="pt-BR" sz="2400" dirty="0" err="1"/>
              <a:t>vel</a:t>
            </a:r>
            <a:r>
              <a:rPr lang="pt-BR" sz="2400" dirty="0"/>
              <a:t> </a:t>
            </a:r>
            <a:r>
              <a:rPr lang="pt-BR" sz="2400" dirty="0" err="1"/>
              <a:t>eum</a:t>
            </a:r>
            <a:r>
              <a:rPr lang="pt-BR" sz="2400" dirty="0"/>
              <a:t> </a:t>
            </a:r>
            <a:r>
              <a:rPr lang="pt-BR" sz="2400" dirty="0" err="1"/>
              <a:t>iriure</a:t>
            </a:r>
            <a:r>
              <a:rPr lang="pt-BR" sz="2400" dirty="0"/>
              <a:t> </a:t>
            </a:r>
            <a:r>
              <a:rPr lang="pt-BR" sz="2400" dirty="0" err="1"/>
              <a:t>dolor</a:t>
            </a:r>
            <a:r>
              <a:rPr lang="pt-BR" sz="2400" dirty="0"/>
              <a:t> in </a:t>
            </a:r>
            <a:r>
              <a:rPr lang="pt-BR" sz="2400" dirty="0" err="1"/>
              <a:t>hendrerit</a:t>
            </a:r>
            <a:r>
              <a:rPr lang="pt-BR" sz="2400" dirty="0"/>
              <a:t> in </a:t>
            </a:r>
            <a:r>
              <a:rPr lang="pt-BR" sz="2400" dirty="0" err="1"/>
              <a:t>vulputate</a:t>
            </a:r>
            <a:r>
              <a:rPr lang="pt-BR" sz="2400" dirty="0"/>
              <a:t> </a:t>
            </a:r>
            <a:r>
              <a:rPr lang="pt-BR" sz="2400" dirty="0" err="1"/>
              <a:t>velit</a:t>
            </a:r>
            <a:r>
              <a:rPr lang="pt-BR" sz="2400" dirty="0"/>
              <a:t> esse </a:t>
            </a:r>
            <a:r>
              <a:rPr lang="pt-BR" sz="2400" dirty="0" err="1"/>
              <a:t>molestie</a:t>
            </a:r>
            <a:r>
              <a:rPr lang="pt-BR" sz="2400" dirty="0"/>
              <a:t> </a:t>
            </a:r>
            <a:r>
              <a:rPr lang="pt-BR" sz="2400" dirty="0" err="1"/>
              <a:t>consequat</a:t>
            </a:r>
            <a:r>
              <a:rPr lang="pt-BR" sz="2400" dirty="0"/>
              <a:t>, </a:t>
            </a:r>
            <a:r>
              <a:rPr lang="pt-BR" sz="2400" dirty="0" err="1"/>
              <a:t>vel</a:t>
            </a:r>
            <a:r>
              <a:rPr lang="pt-BR" sz="2400" dirty="0"/>
              <a:t> </a:t>
            </a:r>
            <a:r>
              <a:rPr lang="pt-BR" sz="2400" dirty="0" err="1"/>
              <a:t>illum</a:t>
            </a:r>
            <a:r>
              <a:rPr lang="pt-BR" sz="2400" dirty="0"/>
              <a:t> </a:t>
            </a:r>
            <a:r>
              <a:rPr lang="pt-BR" sz="2400" dirty="0" err="1"/>
              <a:t>dolore</a:t>
            </a:r>
            <a:r>
              <a:rPr lang="pt-BR" sz="2400" dirty="0"/>
              <a:t> eu </a:t>
            </a:r>
            <a:r>
              <a:rPr lang="pt-BR" sz="2400" dirty="0" err="1"/>
              <a:t>feugiat</a:t>
            </a:r>
            <a:r>
              <a:rPr lang="pt-BR" sz="2400" dirty="0"/>
              <a:t> </a:t>
            </a:r>
            <a:r>
              <a:rPr lang="pt-BR" sz="2400" dirty="0" err="1"/>
              <a:t>nulla</a:t>
            </a:r>
            <a:r>
              <a:rPr lang="pt-BR" sz="2400" dirty="0"/>
              <a:t> </a:t>
            </a:r>
            <a:r>
              <a:rPr lang="pt-BR" sz="2400" dirty="0" err="1"/>
              <a:t>facilisis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vero </a:t>
            </a:r>
            <a:r>
              <a:rPr lang="pt-BR" sz="2400" dirty="0" err="1"/>
              <a:t>eros</a:t>
            </a:r>
            <a:r>
              <a:rPr lang="pt-BR" sz="2400" dirty="0"/>
              <a:t> et </a:t>
            </a:r>
            <a:r>
              <a:rPr lang="pt-BR" sz="2400" dirty="0" err="1"/>
              <a:t>accumsan</a:t>
            </a:r>
            <a:r>
              <a:rPr lang="pt-BR" sz="2400" dirty="0"/>
              <a:t> et </a:t>
            </a:r>
            <a:r>
              <a:rPr lang="pt-BR" sz="2400" dirty="0" err="1"/>
              <a:t>iusto</a:t>
            </a:r>
            <a:r>
              <a:rPr lang="pt-BR" sz="2400" dirty="0"/>
              <a:t> </a:t>
            </a:r>
            <a:r>
              <a:rPr lang="pt-BR" sz="2400" dirty="0" err="1"/>
              <a:t>odio</a:t>
            </a:r>
            <a:r>
              <a:rPr lang="pt-BR" sz="2400" dirty="0"/>
              <a:t> </a:t>
            </a:r>
            <a:r>
              <a:rPr lang="pt-BR" sz="2400" dirty="0" err="1"/>
              <a:t>dignissim</a:t>
            </a:r>
            <a:r>
              <a:rPr lang="pt-BR" sz="2400" dirty="0"/>
              <a:t> </a:t>
            </a:r>
            <a:r>
              <a:rPr lang="pt-BR" sz="2400" dirty="0" err="1"/>
              <a:t>qui</a:t>
            </a:r>
            <a:r>
              <a:rPr lang="pt-BR" sz="2400" dirty="0"/>
              <a:t> </a:t>
            </a:r>
            <a:r>
              <a:rPr lang="pt-BR" sz="2400" dirty="0" err="1"/>
              <a:t>blandit</a:t>
            </a:r>
            <a:r>
              <a:rPr lang="pt-BR" sz="2400" dirty="0"/>
              <a:t> </a:t>
            </a:r>
            <a:r>
              <a:rPr lang="pt-BR" sz="2400" dirty="0" err="1"/>
              <a:t>praesent</a:t>
            </a:r>
            <a:r>
              <a:rPr lang="pt-BR" sz="2400" dirty="0"/>
              <a:t> </a:t>
            </a:r>
            <a:r>
              <a:rPr lang="pt-BR" sz="2400" dirty="0" err="1"/>
              <a:t>luptatum</a:t>
            </a:r>
            <a:r>
              <a:rPr lang="pt-BR" sz="2400" dirty="0"/>
              <a:t> </a:t>
            </a:r>
            <a:r>
              <a:rPr lang="pt-BR" sz="2400" dirty="0" err="1"/>
              <a:t>zzril</a:t>
            </a:r>
            <a:r>
              <a:rPr lang="pt-BR" sz="2400" dirty="0"/>
              <a:t> </a:t>
            </a:r>
            <a:r>
              <a:rPr lang="pt-BR" sz="2400" dirty="0" err="1"/>
              <a:t>delenit</a:t>
            </a:r>
            <a:r>
              <a:rPr lang="pt-BR" sz="2400" dirty="0"/>
              <a:t> augue </a:t>
            </a:r>
            <a:r>
              <a:rPr lang="pt-BR" sz="2400" dirty="0" err="1"/>
              <a:t>duis</a:t>
            </a:r>
            <a:r>
              <a:rPr lang="pt-BR" sz="2400" dirty="0"/>
              <a:t> </a:t>
            </a:r>
            <a:r>
              <a:rPr lang="pt-BR" sz="2400" dirty="0" err="1"/>
              <a:t>dolore</a:t>
            </a:r>
            <a:r>
              <a:rPr lang="pt-BR" sz="2400" dirty="0"/>
              <a:t> te </a:t>
            </a:r>
            <a:r>
              <a:rPr lang="pt-BR" sz="2400" dirty="0" err="1"/>
              <a:t>feugait</a:t>
            </a:r>
            <a:r>
              <a:rPr lang="pt-BR" sz="2400" dirty="0"/>
              <a:t> </a:t>
            </a:r>
            <a:r>
              <a:rPr lang="pt-BR" sz="2400" dirty="0" err="1"/>
              <a:t>nulla</a:t>
            </a:r>
            <a:r>
              <a:rPr lang="pt-BR" sz="2400" dirty="0"/>
              <a:t> </a:t>
            </a:r>
            <a:r>
              <a:rPr lang="pt-BR" sz="2400" dirty="0" err="1"/>
              <a:t>facilisi</a:t>
            </a:r>
            <a:r>
              <a:rPr lang="pt-BR" sz="2400" dirty="0"/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C11AC3-5B76-2E63-53B4-5EE7FCCB8CD4}"/>
              </a:ext>
            </a:extLst>
          </p:cNvPr>
          <p:cNvSpPr txBox="1"/>
          <p:nvPr/>
        </p:nvSpPr>
        <p:spPr>
          <a:xfrm>
            <a:off x="1001485" y="522515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>
                <a:solidFill>
                  <a:schemeClr val="accent5"/>
                </a:solidFill>
              </a:rPr>
              <a:t>Lorem</a:t>
            </a:r>
            <a:r>
              <a:rPr lang="pt-BR" sz="2800" b="1" dirty="0">
                <a:solidFill>
                  <a:schemeClr val="accent5"/>
                </a:solidFill>
              </a:rPr>
              <a:t> ipsum </a:t>
            </a:r>
            <a:r>
              <a:rPr lang="pt-BR" sz="2800" b="1" dirty="0" err="1">
                <a:solidFill>
                  <a:schemeClr val="accent5"/>
                </a:solidFill>
              </a:rPr>
              <a:t>dolor</a:t>
            </a:r>
            <a:r>
              <a:rPr lang="pt-BR" sz="2800" b="1" dirty="0">
                <a:solidFill>
                  <a:schemeClr val="accent5"/>
                </a:solidFill>
              </a:rPr>
              <a:t> </a:t>
            </a:r>
            <a:r>
              <a:rPr lang="pt-BR" sz="2800" b="1" dirty="0" err="1">
                <a:solidFill>
                  <a:schemeClr val="accent5"/>
                </a:solidFill>
              </a:rPr>
              <a:t>sit</a:t>
            </a:r>
            <a:r>
              <a:rPr lang="pt-BR" sz="2800" b="1" dirty="0">
                <a:solidFill>
                  <a:schemeClr val="accent5"/>
                </a:solidFill>
              </a:rPr>
              <a:t> </a:t>
            </a:r>
            <a:r>
              <a:rPr lang="pt-BR" sz="2800" b="1" dirty="0" err="1">
                <a:solidFill>
                  <a:schemeClr val="accent5"/>
                </a:solidFill>
              </a:rPr>
              <a:t>amet</a:t>
            </a:r>
            <a:r>
              <a:rPr lang="pt-BR" sz="2800" b="1" dirty="0">
                <a:solidFill>
                  <a:schemeClr val="accent5"/>
                </a:solidFill>
              </a:rPr>
              <a:t>,</a:t>
            </a:r>
            <a:endParaRPr lang="pt-BR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10F2018-23E1-A647-1439-FECCC3920A11}"/>
              </a:ext>
            </a:extLst>
          </p:cNvPr>
          <p:cNvSpPr txBox="1"/>
          <p:nvPr/>
        </p:nvSpPr>
        <p:spPr>
          <a:xfrm>
            <a:off x="3450773" y="4452257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450161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6">
      <a:dk1>
        <a:srgbClr val="3F3F3F"/>
      </a:dk1>
      <a:lt1>
        <a:srgbClr val="FFFFFF"/>
      </a:lt1>
      <a:dk2>
        <a:srgbClr val="3F3F3F"/>
      </a:dk2>
      <a:lt2>
        <a:srgbClr val="F2F2F2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FF0000"/>
      </a:accent6>
      <a:hlink>
        <a:srgbClr val="2998E3"/>
      </a:hlink>
      <a:folHlink>
        <a:srgbClr val="BFBFB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2C6FF9366CC24EAD7A2AD6C5155962" ma:contentTypeVersion="18" ma:contentTypeDescription="Crie um novo documento." ma:contentTypeScope="" ma:versionID="05a0091171bd5e02ea5d3340fd06915b">
  <xsd:schema xmlns:xsd="http://www.w3.org/2001/XMLSchema" xmlns:xs="http://www.w3.org/2001/XMLSchema" xmlns:p="http://schemas.microsoft.com/office/2006/metadata/properties" xmlns:ns2="b3220d1a-6903-414f-9ff3-711013c9badb" xmlns:ns3="d3e63753-7ddf-42f5-b0f8-17ff1c2dadb1" xmlns:ns4="b1e3b6a6-3a47-4137-8056-d295707a1b32" targetNamespace="http://schemas.microsoft.com/office/2006/metadata/properties" ma:root="true" ma:fieldsID="7908422860032d54ca0f08c04630926a" ns2:_="" ns3:_="" ns4:_="">
    <xsd:import namespace="b3220d1a-6903-414f-9ff3-711013c9badb"/>
    <xsd:import namespace="d3e63753-7ddf-42f5-b0f8-17ff1c2dadb1"/>
    <xsd:import namespace="b1e3b6a6-3a47-4137-8056-d295707a1b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0d1a-6903-414f-9ff3-711013c9b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6154a42-11e3-4aaa-86b4-feed22e06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3753-7ddf-42f5-b0f8-17ff1c2da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3b6a6-3a47-4137-8056-d295707a1b3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1e76d05-ec6c-464a-8745-edb44bffd105}" ma:internalName="TaxCatchAll" ma:showField="CatchAllData" ma:web="b1e3b6a6-3a47-4137-8056-d295707a1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533E94-8123-4A9D-B0E0-8E69D937A6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20d1a-6903-414f-9ff3-711013c9badb"/>
    <ds:schemaRef ds:uri="d3e63753-7ddf-42f5-b0f8-17ff1c2dadb1"/>
    <ds:schemaRef ds:uri="b1e3b6a6-3a47-4137-8056-d295707a1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BC8777-90BE-443C-AC4B-42AEA913BC1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0207964-4191-4edd-b7f7-25f82b8f2b78}" enabled="0" method="" siteId="{a0207964-4191-4edd-b7f7-25f82b8f2b7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297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7" baseType="lpstr"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Dias de Sousa</dc:creator>
  <cp:lastModifiedBy>Alex Dias de Sousa</cp:lastModifiedBy>
  <cp:revision>1</cp:revision>
  <dcterms:created xsi:type="dcterms:W3CDTF">2024-09-09T17:32:55Z</dcterms:created>
  <dcterms:modified xsi:type="dcterms:W3CDTF">2025-01-16T11:21:19Z</dcterms:modified>
</cp:coreProperties>
</file>