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8045450" cy="5688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>
        <p:scale>
          <a:sx n="328" d="100"/>
          <a:sy n="328" d="100"/>
        </p:scale>
        <p:origin x="-7320" y="-7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Pereira de Melo" userId="8b2432cf-5997-43b5-8bf6-567255b133e6" providerId="ADAL" clId="{C3B00CD7-3A96-4C9E-A7F5-7D3FF6B7C9F0}"/>
    <pc:docChg chg="undo custSel modMainMaster">
      <pc:chgData name="Diogo Pereira de Melo" userId="8b2432cf-5997-43b5-8bf6-567255b133e6" providerId="ADAL" clId="{C3B00CD7-3A96-4C9E-A7F5-7D3FF6B7C9F0}" dt="2025-01-14T12:49:09.049" v="6" actId="14100"/>
      <pc:docMkLst>
        <pc:docMk/>
      </pc:docMkLst>
      <pc:sldMasterChg chg="modSp modSldLayout">
        <pc:chgData name="Diogo Pereira de Melo" userId="8b2432cf-5997-43b5-8bf6-567255b133e6" providerId="ADAL" clId="{C3B00CD7-3A96-4C9E-A7F5-7D3FF6B7C9F0}" dt="2025-01-14T12:49:09.049" v="6" actId="14100"/>
        <pc:sldMasterMkLst>
          <pc:docMk/>
          <pc:sldMasterMk cId="1875683356" sldId="2147483660"/>
        </pc:sldMasterMkLst>
        <pc:sldLayoutChg chg="modSp mod">
          <pc:chgData name="Diogo Pereira de Melo" userId="8b2432cf-5997-43b5-8bf6-567255b133e6" providerId="ADAL" clId="{C3B00CD7-3A96-4C9E-A7F5-7D3FF6B7C9F0}" dt="2025-01-14T12:49:09.049" v="6" actId="14100"/>
          <pc:sldLayoutMkLst>
            <pc:docMk/>
            <pc:sldMasterMk cId="1875683356" sldId="2147483660"/>
            <pc:sldLayoutMk cId="2565511957" sldId="2147483661"/>
          </pc:sldLayoutMkLst>
          <pc:picChg chg="mod">
            <ac:chgData name="Diogo Pereira de Melo" userId="8b2432cf-5997-43b5-8bf6-567255b133e6" providerId="ADAL" clId="{C3B00CD7-3A96-4C9E-A7F5-7D3FF6B7C9F0}" dt="2025-01-14T12:49:09.049" v="6" actId="14100"/>
            <ac:picMkLst>
              <pc:docMk/>
              <pc:sldMasterMk cId="1875683356" sldId="2147483660"/>
              <pc:sldLayoutMk cId="2565511957" sldId="2147483661"/>
              <ac:picMk id="8" creationId="{2B3AFA01-5282-DF86-239C-A77E526D033C}"/>
            </ac:picMkLst>
          </pc:picChg>
        </pc:sldLayoutChg>
      </pc:sldMasterChg>
    </pc:docChg>
  </pc:docChgLst>
  <pc:docChgLst>
    <pc:chgData name="Diogo Pereira de Melo" userId="8b2432cf-5997-43b5-8bf6-567255b133e6" providerId="ADAL" clId="{0A884B70-A10A-4E50-B4BA-53FBC43F33E2}"/>
    <pc:docChg chg="custSel addSld delSld modSld sldOrd modMainMaster">
      <pc:chgData name="Diogo Pereira de Melo" userId="8b2432cf-5997-43b5-8bf6-567255b133e6" providerId="ADAL" clId="{0A884B70-A10A-4E50-B4BA-53FBC43F33E2}" dt="2024-11-26T17:01:24.454" v="45" actId="47"/>
      <pc:docMkLst>
        <pc:docMk/>
      </pc:docMkLst>
      <pc:sldChg chg="del">
        <pc:chgData name="Diogo Pereira de Melo" userId="8b2432cf-5997-43b5-8bf6-567255b133e6" providerId="ADAL" clId="{0A884B70-A10A-4E50-B4BA-53FBC43F33E2}" dt="2024-11-26T17:01:24.454" v="45" actId="47"/>
        <pc:sldMkLst>
          <pc:docMk/>
          <pc:sldMk cId="2802683043" sldId="256"/>
        </pc:sldMkLst>
      </pc:sldChg>
      <pc:sldChg chg="addSp modSp new mod ord">
        <pc:chgData name="Diogo Pereira de Melo" userId="8b2432cf-5997-43b5-8bf6-567255b133e6" providerId="ADAL" clId="{0A884B70-A10A-4E50-B4BA-53FBC43F33E2}" dt="2024-11-26T17:01:18.694" v="44" actId="20577"/>
        <pc:sldMkLst>
          <pc:docMk/>
          <pc:sldMk cId="2115214295" sldId="257"/>
        </pc:sldMkLst>
        <pc:spChg chg="add mod">
          <ac:chgData name="Diogo Pereira de Melo" userId="8b2432cf-5997-43b5-8bf6-567255b133e6" providerId="ADAL" clId="{0A884B70-A10A-4E50-B4BA-53FBC43F33E2}" dt="2024-11-26T17:01:18.694" v="44" actId="20577"/>
          <ac:spMkLst>
            <pc:docMk/>
            <pc:sldMk cId="2115214295" sldId="257"/>
            <ac:spMk id="2" creationId="{CCAC45D9-94C3-B91E-5E9C-2FD05CCFC5C0}"/>
          </ac:spMkLst>
        </pc:spChg>
      </pc:sldChg>
      <pc:sldMasterChg chg="modSldLayout">
        <pc:chgData name="Diogo Pereira de Melo" userId="8b2432cf-5997-43b5-8bf6-567255b133e6" providerId="ADAL" clId="{0A884B70-A10A-4E50-B4BA-53FBC43F33E2}" dt="2024-11-26T16:25:39.056" v="20" actId="962"/>
        <pc:sldMasterMkLst>
          <pc:docMk/>
          <pc:sldMasterMk cId="1875683356" sldId="2147483660"/>
        </pc:sldMasterMkLst>
        <pc:sldLayoutChg chg="addSp delSp modSp mod">
          <pc:chgData name="Diogo Pereira de Melo" userId="8b2432cf-5997-43b5-8bf6-567255b133e6" providerId="ADAL" clId="{0A884B70-A10A-4E50-B4BA-53FBC43F33E2}" dt="2024-11-26T16:25:39.056" v="20" actId="962"/>
          <pc:sldLayoutMkLst>
            <pc:docMk/>
            <pc:sldMasterMk cId="1875683356" sldId="2147483660"/>
            <pc:sldLayoutMk cId="2565511957" sldId="2147483661"/>
          </pc:sldLayoutMkLst>
          <pc:picChg chg="add mod">
            <ac:chgData name="Diogo Pereira de Melo" userId="8b2432cf-5997-43b5-8bf6-567255b133e6" providerId="ADAL" clId="{0A884B70-A10A-4E50-B4BA-53FBC43F33E2}" dt="2024-11-26T16:25:39.056" v="20" actId="962"/>
            <ac:picMkLst>
              <pc:docMk/>
              <pc:sldMasterMk cId="1875683356" sldId="2147483660"/>
              <pc:sldLayoutMk cId="2565511957" sldId="2147483661"/>
              <ac:picMk id="8" creationId="{2B3AFA01-5282-DF86-239C-A77E526D033C}"/>
            </ac:picMkLst>
          </pc:picChg>
        </pc:sldLayoutChg>
        <pc:sldLayoutChg chg="modSp">
          <pc:chgData name="Diogo Pereira de Melo" userId="8b2432cf-5997-43b5-8bf6-567255b133e6" providerId="ADAL" clId="{0A884B70-A10A-4E50-B4BA-53FBC43F33E2}" dt="2024-11-26T16:24:58.981" v="1" actId="735"/>
          <pc:sldLayoutMkLst>
            <pc:docMk/>
            <pc:sldMasterMk cId="1875683356" sldId="2147483660"/>
            <pc:sldLayoutMk cId="4007006550" sldId="2147483662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236" v="2" actId="735"/>
          <pc:sldLayoutMkLst>
            <pc:docMk/>
            <pc:sldMasterMk cId="1875683356" sldId="2147483660"/>
            <pc:sldLayoutMk cId="3623542777" sldId="2147483663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431" v="3" actId="735"/>
          <pc:sldLayoutMkLst>
            <pc:docMk/>
            <pc:sldMasterMk cId="1875683356" sldId="2147483660"/>
            <pc:sldLayoutMk cId="439314054" sldId="2147483664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536" v="4" actId="735"/>
          <pc:sldLayoutMkLst>
            <pc:docMk/>
            <pc:sldMasterMk cId="1875683356" sldId="2147483660"/>
            <pc:sldLayoutMk cId="2911996450" sldId="2147483665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642" v="5" actId="735"/>
          <pc:sldLayoutMkLst>
            <pc:docMk/>
            <pc:sldMasterMk cId="1875683356" sldId="2147483660"/>
            <pc:sldLayoutMk cId="3469245156" sldId="2147483666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790" v="6" actId="735"/>
          <pc:sldLayoutMkLst>
            <pc:docMk/>
            <pc:sldMasterMk cId="1875683356" sldId="2147483660"/>
            <pc:sldLayoutMk cId="2706781462" sldId="2147483667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850" v="7" actId="735"/>
          <pc:sldLayoutMkLst>
            <pc:docMk/>
            <pc:sldMasterMk cId="1875683356" sldId="2147483660"/>
            <pc:sldLayoutMk cId="1947731733" sldId="2147483668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4:59.971" v="8" actId="735"/>
          <pc:sldLayoutMkLst>
            <pc:docMk/>
            <pc:sldMasterMk cId="1875683356" sldId="2147483660"/>
            <pc:sldLayoutMk cId="1179039553" sldId="2147483669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5:00.066" v="9" actId="735"/>
          <pc:sldLayoutMkLst>
            <pc:docMk/>
            <pc:sldMasterMk cId="1875683356" sldId="2147483660"/>
            <pc:sldLayoutMk cId="1231902603" sldId="2147483670"/>
          </pc:sldLayoutMkLst>
        </pc:sldLayoutChg>
        <pc:sldLayoutChg chg="modSp">
          <pc:chgData name="Diogo Pereira de Melo" userId="8b2432cf-5997-43b5-8bf6-567255b133e6" providerId="ADAL" clId="{0A884B70-A10A-4E50-B4BA-53FBC43F33E2}" dt="2024-11-26T16:25:00.182" v="10" actId="735"/>
          <pc:sldLayoutMkLst>
            <pc:docMk/>
            <pc:sldMasterMk cId="1875683356" sldId="2147483660"/>
            <pc:sldLayoutMk cId="313484758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Interface gráfica do usuário">
            <a:extLst>
              <a:ext uri="{FF2B5EF4-FFF2-40B4-BE49-F238E27FC236}">
                <a16:creationId xmlns:a16="http://schemas.microsoft.com/office/drawing/2014/main" id="{2B3AFA01-5282-DF86-239C-A77E526D0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"/>
            <a:ext cx="8069434" cy="56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1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1" userDrawn="1">
          <p15:clr>
            <a:srgbClr val="FBAE40"/>
          </p15:clr>
        </p15:guide>
        <p15:guide id="2" pos="2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125" y="302835"/>
            <a:ext cx="6939201" cy="109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125" y="1514170"/>
            <a:ext cx="6939201" cy="360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3125" y="5271947"/>
            <a:ext cx="1810226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BF12-CBAC-429D-8174-57AE846546E9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5056" y="5271947"/>
            <a:ext cx="2715339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2099" y="5271947"/>
            <a:ext cx="1810226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30A19-DAB3-4876-A619-A839C6229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8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8403" rtl="0" eaLnBrk="1" latinLnBrk="0" hangingPunct="1">
        <a:lnSpc>
          <a:spcPct val="90000"/>
        </a:lnSpc>
        <a:spcBef>
          <a:spcPct val="0"/>
        </a:spcBef>
        <a:buNone/>
        <a:defRPr sz="3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601" indent="-189601" algn="l" defTabSz="758403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1pPr>
      <a:lvl2pPr marL="568803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948004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9" kern="1200">
          <a:solidFill>
            <a:schemeClr val="tx1"/>
          </a:solidFill>
          <a:latin typeface="+mn-lt"/>
          <a:ea typeface="+mn-ea"/>
          <a:cs typeface="+mn-cs"/>
        </a:defRPr>
      </a:lvl3pPr>
      <a:lvl4pPr marL="1327206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4pPr>
      <a:lvl5pPr marL="1706408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5pPr>
      <a:lvl6pPr marL="2085609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6pPr>
      <a:lvl7pPr marL="2464811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7pPr>
      <a:lvl8pPr marL="2844013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3223214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79202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2pPr>
      <a:lvl3pPr marL="758403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3pPr>
      <a:lvl4pPr marL="1137605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4pPr>
      <a:lvl5pPr marL="1516807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5pPr>
      <a:lvl6pPr marL="1896008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6pPr>
      <a:lvl7pPr marL="2275210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7pPr>
      <a:lvl8pPr marL="2654412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3033613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1" userDrawn="1">
          <p15:clr>
            <a:srgbClr val="F26B43"/>
          </p15:clr>
        </p15:guide>
        <p15:guide id="2" pos="2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AC45D9-94C3-B91E-5E9C-2FD05CCFC5C0}"/>
              </a:ext>
            </a:extLst>
          </p:cNvPr>
          <p:cNvSpPr txBox="1"/>
          <p:nvPr/>
        </p:nvSpPr>
        <p:spPr>
          <a:xfrm>
            <a:off x="405075" y="2836511"/>
            <a:ext cx="72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47BB"/>
                </a:solidFill>
                <a:latin typeface="Roc Grotesk" panose="00000500000000000000" pitchFamily="50" charset="0"/>
              </a:rPr>
              <a:t>Nome e sobrenome</a:t>
            </a:r>
          </a:p>
        </p:txBody>
      </p:sp>
    </p:spTree>
    <p:extLst>
      <p:ext uri="{BB962C8B-B14F-4D97-AF65-F5344CB8AC3E}">
        <p14:creationId xmlns:p14="http://schemas.microsoft.com/office/powerpoint/2010/main" val="2115214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8" ma:contentTypeDescription="Crie um novo documento." ma:contentTypeScope="" ma:versionID="05a0091171bd5e02ea5d3340fd06915b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7908422860032d54ca0f08c04630926a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20d1a-6903-414f-9ff3-711013c9badb">
      <Terms xmlns="http://schemas.microsoft.com/office/infopath/2007/PartnerControls"/>
    </lcf76f155ced4ddcb4097134ff3c332f>
    <TaxCatchAll xmlns="b1e3b6a6-3a47-4137-8056-d295707a1b32" xsi:nil="true"/>
  </documentManagement>
</p:properties>
</file>

<file path=customXml/itemProps1.xml><?xml version="1.0" encoding="utf-8"?>
<ds:datastoreItem xmlns:ds="http://schemas.openxmlformats.org/officeDocument/2006/customXml" ds:itemID="{A455DF6C-FFA3-42DD-B7BC-9AE628AE4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b1e3b6a6-3a47-4137-8056-d295707a1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88FB8-9054-491D-9951-13CF1C1A75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FF4F1-7C3C-4DCC-996D-70DD823431C1}">
  <ds:schemaRefs>
    <ds:schemaRef ds:uri="http://schemas.microsoft.com/office/2006/metadata/properties"/>
    <ds:schemaRef ds:uri="http://schemas.microsoft.com/office/infopath/2007/PartnerControls"/>
    <ds:schemaRef ds:uri="b3220d1a-6903-414f-9ff3-711013c9badb"/>
    <ds:schemaRef ds:uri="b1e3b6a6-3a47-4137-8056-d295707a1b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3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 Grotesk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 Tutiya Pucci</dc:creator>
  <cp:lastModifiedBy>Diogo Pereira de Melo</cp:lastModifiedBy>
  <cp:revision>1</cp:revision>
  <dcterms:created xsi:type="dcterms:W3CDTF">2023-05-31T17:03:36Z</dcterms:created>
  <dcterms:modified xsi:type="dcterms:W3CDTF">2025-01-14T12:49:09Z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  <property fmtid="{D5CDD505-2E9C-101B-9397-08002B2CF9AE}" pid="3" name="MediaServiceImageTags">
    <vt:lpwstr/>
  </property>
</Properties>
</file>