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5673725" cy="80168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7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2" d="100"/>
          <a:sy n="92" d="100"/>
        </p:scale>
        <p:origin x="313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ogo Pereira de Melo" userId="8b2432cf-5997-43b5-8bf6-567255b133e6" providerId="ADAL" clId="{E6D5E349-6745-4CD7-8437-2B7414C957BC}"/>
    <pc:docChg chg="undo custSel addSld delSld modSld sldOrd modMainMaster">
      <pc:chgData name="Diogo Pereira de Melo" userId="8b2432cf-5997-43b5-8bf6-567255b133e6" providerId="ADAL" clId="{E6D5E349-6745-4CD7-8437-2B7414C957BC}" dt="2024-11-26T17:19:00.945" v="311" actId="1076"/>
      <pc:docMkLst>
        <pc:docMk/>
      </pc:docMkLst>
      <pc:sldChg chg="del">
        <pc:chgData name="Diogo Pereira de Melo" userId="8b2432cf-5997-43b5-8bf6-567255b133e6" providerId="ADAL" clId="{E6D5E349-6745-4CD7-8437-2B7414C957BC}" dt="2024-11-26T17:07:23.938" v="299" actId="47"/>
        <pc:sldMkLst>
          <pc:docMk/>
          <pc:sldMk cId="2734818028" sldId="256"/>
        </pc:sldMkLst>
      </pc:sldChg>
      <pc:sldChg chg="addSp modSp new mod ord">
        <pc:chgData name="Diogo Pereira de Melo" userId="8b2432cf-5997-43b5-8bf6-567255b133e6" providerId="ADAL" clId="{E6D5E349-6745-4CD7-8437-2B7414C957BC}" dt="2024-11-26T17:19:00.945" v="311" actId="1076"/>
        <pc:sldMkLst>
          <pc:docMk/>
          <pc:sldMk cId="2886325799" sldId="257"/>
        </pc:sldMkLst>
        <pc:spChg chg="add mod">
          <ac:chgData name="Diogo Pereira de Melo" userId="8b2432cf-5997-43b5-8bf6-567255b133e6" providerId="ADAL" clId="{E6D5E349-6745-4CD7-8437-2B7414C957BC}" dt="2024-11-26T17:06:41.878" v="293" actId="255"/>
          <ac:spMkLst>
            <pc:docMk/>
            <pc:sldMk cId="2886325799" sldId="257"/>
            <ac:spMk id="2" creationId="{FBC5D2A0-C235-DF22-3E9E-E906A27A9F0E}"/>
          </ac:spMkLst>
        </pc:spChg>
        <pc:spChg chg="add mod">
          <ac:chgData name="Diogo Pereira de Melo" userId="8b2432cf-5997-43b5-8bf6-567255b133e6" providerId="ADAL" clId="{E6D5E349-6745-4CD7-8437-2B7414C957BC}" dt="2024-11-26T17:19:00.945" v="311" actId="1076"/>
          <ac:spMkLst>
            <pc:docMk/>
            <pc:sldMk cId="2886325799" sldId="257"/>
            <ac:spMk id="3" creationId="{E1E2510E-C1F1-C0B0-A81A-E17AD02CA5C7}"/>
          </ac:spMkLst>
        </pc:spChg>
        <pc:spChg chg="add mod">
          <ac:chgData name="Diogo Pereira de Melo" userId="8b2432cf-5997-43b5-8bf6-567255b133e6" providerId="ADAL" clId="{E6D5E349-6745-4CD7-8437-2B7414C957BC}" dt="2024-11-26T17:06:55.346" v="295" actId="1076"/>
          <ac:spMkLst>
            <pc:docMk/>
            <pc:sldMk cId="2886325799" sldId="257"/>
            <ac:spMk id="4" creationId="{F99987EB-62F6-290F-93A5-09DD0C734E68}"/>
          </ac:spMkLst>
        </pc:spChg>
        <pc:spChg chg="add mod">
          <ac:chgData name="Diogo Pereira de Melo" userId="8b2432cf-5997-43b5-8bf6-567255b133e6" providerId="ADAL" clId="{E6D5E349-6745-4CD7-8437-2B7414C957BC}" dt="2024-11-26T17:06:45.145" v="294" actId="255"/>
          <ac:spMkLst>
            <pc:docMk/>
            <pc:sldMk cId="2886325799" sldId="257"/>
            <ac:spMk id="6" creationId="{A281821E-CD23-A26F-A800-56D1834E907A}"/>
          </ac:spMkLst>
        </pc:spChg>
      </pc:sldChg>
      <pc:sldMasterChg chg="modSldLayout">
        <pc:chgData name="Diogo Pereira de Melo" userId="8b2432cf-5997-43b5-8bf6-567255b133e6" providerId="ADAL" clId="{E6D5E349-6745-4CD7-8437-2B7414C957BC}" dt="2024-11-26T17:18:43.924" v="309" actId="962"/>
        <pc:sldMasterMkLst>
          <pc:docMk/>
          <pc:sldMasterMk cId="82447962" sldId="2147483672"/>
        </pc:sldMasterMkLst>
        <pc:sldLayoutChg chg="addSp delSp modSp mod">
          <pc:chgData name="Diogo Pereira de Melo" userId="8b2432cf-5997-43b5-8bf6-567255b133e6" providerId="ADAL" clId="{E6D5E349-6745-4CD7-8437-2B7414C957BC}" dt="2024-11-26T17:18:43.924" v="309" actId="962"/>
          <pc:sldLayoutMkLst>
            <pc:docMk/>
            <pc:sldMasterMk cId="82447962" sldId="2147483672"/>
            <pc:sldLayoutMk cId="1247725550" sldId="2147483673"/>
          </pc:sldLayoutMkLst>
        </pc:sldLayoutChg>
        <pc:sldLayoutChg chg="modSp">
          <pc:chgData name="Diogo Pereira de Melo" userId="8b2432cf-5997-43b5-8bf6-567255b133e6" providerId="ADAL" clId="{E6D5E349-6745-4CD7-8437-2B7414C957BC}" dt="2024-11-26T16:27:09.168" v="1" actId="735"/>
          <pc:sldLayoutMkLst>
            <pc:docMk/>
            <pc:sldMasterMk cId="82447962" sldId="2147483672"/>
            <pc:sldLayoutMk cId="2752461726" sldId="2147483674"/>
          </pc:sldLayoutMkLst>
        </pc:sldLayoutChg>
        <pc:sldLayoutChg chg="modSp">
          <pc:chgData name="Diogo Pereira de Melo" userId="8b2432cf-5997-43b5-8bf6-567255b133e6" providerId="ADAL" clId="{E6D5E349-6745-4CD7-8437-2B7414C957BC}" dt="2024-11-26T16:27:10.170" v="2" actId="735"/>
          <pc:sldLayoutMkLst>
            <pc:docMk/>
            <pc:sldMasterMk cId="82447962" sldId="2147483672"/>
            <pc:sldLayoutMk cId="1378763029" sldId="2147483675"/>
          </pc:sldLayoutMkLst>
        </pc:sldLayoutChg>
        <pc:sldLayoutChg chg="modSp">
          <pc:chgData name="Diogo Pereira de Melo" userId="8b2432cf-5997-43b5-8bf6-567255b133e6" providerId="ADAL" clId="{E6D5E349-6745-4CD7-8437-2B7414C957BC}" dt="2024-11-26T16:27:10.335" v="3" actId="735"/>
          <pc:sldLayoutMkLst>
            <pc:docMk/>
            <pc:sldMasterMk cId="82447962" sldId="2147483672"/>
            <pc:sldLayoutMk cId="863560054" sldId="2147483677"/>
          </pc:sldLayoutMkLst>
        </pc:sldLayoutChg>
        <pc:sldLayoutChg chg="modSp">
          <pc:chgData name="Diogo Pereira de Melo" userId="8b2432cf-5997-43b5-8bf6-567255b133e6" providerId="ADAL" clId="{E6D5E349-6745-4CD7-8437-2B7414C957BC}" dt="2024-11-26T16:27:10.414" v="4" actId="735"/>
          <pc:sldLayoutMkLst>
            <pc:docMk/>
            <pc:sldMasterMk cId="82447962" sldId="2147483672"/>
            <pc:sldLayoutMk cId="355211801" sldId="2147483678"/>
          </pc:sldLayoutMkLst>
        </pc:sldLayoutChg>
        <pc:sldLayoutChg chg="modSp">
          <pc:chgData name="Diogo Pereira de Melo" userId="8b2432cf-5997-43b5-8bf6-567255b133e6" providerId="ADAL" clId="{E6D5E349-6745-4CD7-8437-2B7414C957BC}" dt="2024-11-26T16:27:10.510" v="5" actId="735"/>
          <pc:sldLayoutMkLst>
            <pc:docMk/>
            <pc:sldMasterMk cId="82447962" sldId="2147483672"/>
            <pc:sldLayoutMk cId="4207364198" sldId="2147483679"/>
          </pc:sldLayoutMkLst>
        </pc:sldLayoutChg>
        <pc:sldLayoutChg chg="modSp">
          <pc:chgData name="Diogo Pereira de Melo" userId="8b2432cf-5997-43b5-8bf6-567255b133e6" providerId="ADAL" clId="{E6D5E349-6745-4CD7-8437-2B7414C957BC}" dt="2024-11-26T16:27:10.685" v="6" actId="735"/>
          <pc:sldLayoutMkLst>
            <pc:docMk/>
            <pc:sldMasterMk cId="82447962" sldId="2147483672"/>
            <pc:sldLayoutMk cId="3214145686" sldId="2147483680"/>
          </pc:sldLayoutMkLst>
        </pc:sldLayoutChg>
        <pc:sldLayoutChg chg="modSp">
          <pc:chgData name="Diogo Pereira de Melo" userId="8b2432cf-5997-43b5-8bf6-567255b133e6" providerId="ADAL" clId="{E6D5E349-6745-4CD7-8437-2B7414C957BC}" dt="2024-11-26T16:27:10.710" v="7" actId="735"/>
          <pc:sldLayoutMkLst>
            <pc:docMk/>
            <pc:sldMasterMk cId="82447962" sldId="2147483672"/>
            <pc:sldLayoutMk cId="847107035" sldId="2147483681"/>
          </pc:sldLayoutMkLst>
        </pc:sldLayoutChg>
        <pc:sldLayoutChg chg="modSp">
          <pc:chgData name="Diogo Pereira de Melo" userId="8b2432cf-5997-43b5-8bf6-567255b133e6" providerId="ADAL" clId="{E6D5E349-6745-4CD7-8437-2B7414C957BC}" dt="2024-11-26T16:27:10.793" v="8" actId="735"/>
          <pc:sldLayoutMkLst>
            <pc:docMk/>
            <pc:sldMasterMk cId="82447962" sldId="2147483672"/>
            <pc:sldLayoutMk cId="1773859359" sldId="2147483682"/>
          </pc:sldLayoutMkLst>
        </pc:sldLayoutChg>
        <pc:sldLayoutChg chg="modSp">
          <pc:chgData name="Diogo Pereira de Melo" userId="8b2432cf-5997-43b5-8bf6-567255b133e6" providerId="ADAL" clId="{E6D5E349-6745-4CD7-8437-2B7414C957BC}" dt="2024-11-26T16:27:10.893" v="9" actId="735"/>
          <pc:sldLayoutMkLst>
            <pc:docMk/>
            <pc:sldMasterMk cId="82447962" sldId="2147483672"/>
            <pc:sldLayoutMk cId="401296238" sldId="2147483683"/>
          </pc:sldLayoutMkLst>
        </pc:sldLayoutChg>
      </pc:sldMasterChg>
    </pc:docChg>
  </pc:docChgLst>
  <pc:docChgLst>
    <pc:chgData name="Diogo Pereira de Melo" userId="8b2432cf-5997-43b5-8bf6-567255b133e6" providerId="ADAL" clId="{599DD5E8-D208-4736-825A-4EDA37A804F0}"/>
    <pc:docChg chg="modSld">
      <pc:chgData name="Diogo Pereira de Melo" userId="8b2432cf-5997-43b5-8bf6-567255b133e6" providerId="ADAL" clId="{599DD5E8-D208-4736-825A-4EDA37A804F0}" dt="2025-01-14T12:38:36.039" v="2" actId="1076"/>
      <pc:docMkLst>
        <pc:docMk/>
      </pc:docMkLst>
      <pc:sldChg chg="modSp mod">
        <pc:chgData name="Diogo Pereira de Melo" userId="8b2432cf-5997-43b5-8bf6-567255b133e6" providerId="ADAL" clId="{599DD5E8-D208-4736-825A-4EDA37A804F0}" dt="2025-01-14T12:38:36.039" v="2" actId="1076"/>
        <pc:sldMkLst>
          <pc:docMk/>
          <pc:sldMk cId="2886325799" sldId="257"/>
        </pc:sldMkLst>
        <pc:spChg chg="mod">
          <ac:chgData name="Diogo Pereira de Melo" userId="8b2432cf-5997-43b5-8bf6-567255b133e6" providerId="ADAL" clId="{599DD5E8-D208-4736-825A-4EDA37A804F0}" dt="2025-01-14T12:38:36.039" v="2" actId="1076"/>
          <ac:spMkLst>
            <pc:docMk/>
            <pc:sldMk cId="2886325799" sldId="257"/>
            <ac:spMk id="4" creationId="{F99987EB-62F6-290F-93A5-09DD0C734E68}"/>
          </ac:spMkLst>
        </pc:spChg>
      </pc:sldChg>
    </pc:docChg>
  </pc:docChgLst>
  <pc:docChgLst>
    <pc:chgData name="Diogo Pereira de Melo" userId="8b2432cf-5997-43b5-8bf6-567255b133e6" providerId="ADAL" clId="{B16469F4-2D33-4634-80BE-29364982AFCB}"/>
    <pc:docChg chg="undo custSel modSld modMainMaster">
      <pc:chgData name="Diogo Pereira de Melo" userId="8b2432cf-5997-43b5-8bf6-567255b133e6" providerId="ADAL" clId="{B16469F4-2D33-4634-80BE-29364982AFCB}" dt="2024-12-16T16:46:07.723" v="80" actId="1038"/>
      <pc:docMkLst>
        <pc:docMk/>
      </pc:docMkLst>
      <pc:sldChg chg="addSp modSp mod">
        <pc:chgData name="Diogo Pereira de Melo" userId="8b2432cf-5997-43b5-8bf6-567255b133e6" providerId="ADAL" clId="{B16469F4-2D33-4634-80BE-29364982AFCB}" dt="2024-12-16T16:46:07.723" v="80" actId="1038"/>
        <pc:sldMkLst>
          <pc:docMk/>
          <pc:sldMk cId="2886325799" sldId="257"/>
        </pc:sldMkLst>
        <pc:spChg chg="add mod">
          <ac:chgData name="Diogo Pereira de Melo" userId="8b2432cf-5997-43b5-8bf6-567255b133e6" providerId="ADAL" clId="{B16469F4-2D33-4634-80BE-29364982AFCB}" dt="2024-12-16T16:46:07.723" v="80" actId="1038"/>
          <ac:spMkLst>
            <pc:docMk/>
            <pc:sldMk cId="2886325799" sldId="257"/>
            <ac:spMk id="5" creationId="{C88F0000-0667-1C15-24A3-94B4A7FBB3C2}"/>
          </ac:spMkLst>
        </pc:spChg>
        <pc:spChg chg="mod">
          <ac:chgData name="Diogo Pereira de Melo" userId="8b2432cf-5997-43b5-8bf6-567255b133e6" providerId="ADAL" clId="{B16469F4-2D33-4634-80BE-29364982AFCB}" dt="2024-12-16T16:44:37.695" v="11" actId="1076"/>
          <ac:spMkLst>
            <pc:docMk/>
            <pc:sldMk cId="2886325799" sldId="257"/>
            <ac:spMk id="6" creationId="{A281821E-CD23-A26F-A800-56D1834E907A}"/>
          </ac:spMkLst>
        </pc:spChg>
      </pc:sldChg>
      <pc:sldMasterChg chg="modSldLayout">
        <pc:chgData name="Diogo Pereira de Melo" userId="8b2432cf-5997-43b5-8bf6-567255b133e6" providerId="ADAL" clId="{B16469F4-2D33-4634-80BE-29364982AFCB}" dt="2024-12-16T16:44:09.388" v="7" actId="1076"/>
        <pc:sldMasterMkLst>
          <pc:docMk/>
          <pc:sldMasterMk cId="82447962" sldId="2147483672"/>
        </pc:sldMasterMkLst>
        <pc:sldLayoutChg chg="addSp delSp modSp mod">
          <pc:chgData name="Diogo Pereira de Melo" userId="8b2432cf-5997-43b5-8bf6-567255b133e6" providerId="ADAL" clId="{B16469F4-2D33-4634-80BE-29364982AFCB}" dt="2024-12-16T16:44:09.388" v="7" actId="1076"/>
          <pc:sldLayoutMkLst>
            <pc:docMk/>
            <pc:sldMasterMk cId="82447962" sldId="2147483672"/>
            <pc:sldLayoutMk cId="1247725550" sldId="2147483673"/>
          </pc:sldLayoutMkLst>
          <pc:picChg chg="add mod">
            <ac:chgData name="Diogo Pereira de Melo" userId="8b2432cf-5997-43b5-8bf6-567255b133e6" providerId="ADAL" clId="{B16469F4-2D33-4634-80BE-29364982AFCB}" dt="2024-12-16T16:44:09.388" v="7" actId="1076"/>
            <ac:picMkLst>
              <pc:docMk/>
              <pc:sldMasterMk cId="82447962" sldId="2147483672"/>
              <pc:sldLayoutMk cId="1247725550" sldId="2147483673"/>
              <ac:picMk id="3" creationId="{5B1D1EC3-7D64-FCF4-D015-D2DA275DAFA7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Interface gráfica do usuário">
            <a:extLst>
              <a:ext uri="{FF2B5EF4-FFF2-40B4-BE49-F238E27FC236}">
                <a16:creationId xmlns:a16="http://schemas.microsoft.com/office/drawing/2014/main" id="{5B1D1EC3-7D64-FCF4-D015-D2DA275DAFA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3" y="0"/>
            <a:ext cx="5669859" cy="801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7255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25" userDrawn="1">
          <p15:clr>
            <a:srgbClr val="FBAE40"/>
          </p15:clr>
        </p15:guide>
        <p15:guide id="2" pos="178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0069" y="426826"/>
            <a:ext cx="4893588" cy="15495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0069" y="2134122"/>
            <a:ext cx="4893588" cy="50866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90069" y="7430457"/>
            <a:ext cx="1276588" cy="4268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FD2B8-ABF3-4FAF-B0A8-730451D75DE5}" type="datetimeFigureOut">
              <a:rPr lang="pt-BR" smtClean="0"/>
              <a:t>14/01/2025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79422" y="7430457"/>
            <a:ext cx="1914882" cy="4268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07068" y="7430457"/>
            <a:ext cx="1276588" cy="4268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87393-34E0-4151-9DC7-BB677629B4C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447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567385" rtl="0" eaLnBrk="1" latinLnBrk="0" hangingPunct="1">
        <a:lnSpc>
          <a:spcPct val="90000"/>
        </a:lnSpc>
        <a:spcBef>
          <a:spcPct val="0"/>
        </a:spcBef>
        <a:buNone/>
        <a:defRPr sz="273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846" indent="-141846" algn="l" defTabSz="567385" rtl="0" eaLnBrk="1" latinLnBrk="0" hangingPunct="1">
        <a:lnSpc>
          <a:spcPct val="90000"/>
        </a:lnSpc>
        <a:spcBef>
          <a:spcPts val="621"/>
        </a:spcBef>
        <a:buFont typeface="Arial" panose="020B0604020202020204" pitchFamily="34" charset="0"/>
        <a:buChar char="•"/>
        <a:defRPr sz="1737" kern="1200">
          <a:solidFill>
            <a:schemeClr val="tx1"/>
          </a:solidFill>
          <a:latin typeface="+mn-lt"/>
          <a:ea typeface="+mn-ea"/>
          <a:cs typeface="+mn-cs"/>
        </a:defRPr>
      </a:lvl1pPr>
      <a:lvl2pPr marL="425539" indent="-141846" algn="l" defTabSz="56738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2pPr>
      <a:lvl3pPr marL="709232" indent="-141846" algn="l" defTabSz="56738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241" kern="1200">
          <a:solidFill>
            <a:schemeClr val="tx1"/>
          </a:solidFill>
          <a:latin typeface="+mn-lt"/>
          <a:ea typeface="+mn-ea"/>
          <a:cs typeface="+mn-cs"/>
        </a:defRPr>
      </a:lvl3pPr>
      <a:lvl4pPr marL="992924" indent="-141846" algn="l" defTabSz="56738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7" kern="1200">
          <a:solidFill>
            <a:schemeClr val="tx1"/>
          </a:solidFill>
          <a:latin typeface="+mn-lt"/>
          <a:ea typeface="+mn-ea"/>
          <a:cs typeface="+mn-cs"/>
        </a:defRPr>
      </a:lvl4pPr>
      <a:lvl5pPr marL="1276617" indent="-141846" algn="l" defTabSz="56738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7" kern="1200">
          <a:solidFill>
            <a:schemeClr val="tx1"/>
          </a:solidFill>
          <a:latin typeface="+mn-lt"/>
          <a:ea typeface="+mn-ea"/>
          <a:cs typeface="+mn-cs"/>
        </a:defRPr>
      </a:lvl5pPr>
      <a:lvl6pPr marL="1560309" indent="-141846" algn="l" defTabSz="56738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7" kern="1200">
          <a:solidFill>
            <a:schemeClr val="tx1"/>
          </a:solidFill>
          <a:latin typeface="+mn-lt"/>
          <a:ea typeface="+mn-ea"/>
          <a:cs typeface="+mn-cs"/>
        </a:defRPr>
      </a:lvl6pPr>
      <a:lvl7pPr marL="1844002" indent="-141846" algn="l" defTabSz="56738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7" kern="1200">
          <a:solidFill>
            <a:schemeClr val="tx1"/>
          </a:solidFill>
          <a:latin typeface="+mn-lt"/>
          <a:ea typeface="+mn-ea"/>
          <a:cs typeface="+mn-cs"/>
        </a:defRPr>
      </a:lvl7pPr>
      <a:lvl8pPr marL="2127695" indent="-141846" algn="l" defTabSz="56738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7" kern="1200">
          <a:solidFill>
            <a:schemeClr val="tx1"/>
          </a:solidFill>
          <a:latin typeface="+mn-lt"/>
          <a:ea typeface="+mn-ea"/>
          <a:cs typeface="+mn-cs"/>
        </a:defRPr>
      </a:lvl8pPr>
      <a:lvl9pPr marL="2411387" indent="-141846" algn="l" defTabSz="56738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385" rtl="0" eaLnBrk="1" latinLnBrk="0" hangingPunct="1">
        <a:defRPr sz="1117" kern="1200">
          <a:solidFill>
            <a:schemeClr val="tx1"/>
          </a:solidFill>
          <a:latin typeface="+mn-lt"/>
          <a:ea typeface="+mn-ea"/>
          <a:cs typeface="+mn-cs"/>
        </a:defRPr>
      </a:lvl1pPr>
      <a:lvl2pPr marL="283693" algn="l" defTabSz="567385" rtl="0" eaLnBrk="1" latinLnBrk="0" hangingPunct="1">
        <a:defRPr sz="1117" kern="1200">
          <a:solidFill>
            <a:schemeClr val="tx1"/>
          </a:solidFill>
          <a:latin typeface="+mn-lt"/>
          <a:ea typeface="+mn-ea"/>
          <a:cs typeface="+mn-cs"/>
        </a:defRPr>
      </a:lvl2pPr>
      <a:lvl3pPr marL="567385" algn="l" defTabSz="567385" rtl="0" eaLnBrk="1" latinLnBrk="0" hangingPunct="1">
        <a:defRPr sz="1117" kern="1200">
          <a:solidFill>
            <a:schemeClr val="tx1"/>
          </a:solidFill>
          <a:latin typeface="+mn-lt"/>
          <a:ea typeface="+mn-ea"/>
          <a:cs typeface="+mn-cs"/>
        </a:defRPr>
      </a:lvl3pPr>
      <a:lvl4pPr marL="851078" algn="l" defTabSz="567385" rtl="0" eaLnBrk="1" latinLnBrk="0" hangingPunct="1">
        <a:defRPr sz="1117" kern="1200">
          <a:solidFill>
            <a:schemeClr val="tx1"/>
          </a:solidFill>
          <a:latin typeface="+mn-lt"/>
          <a:ea typeface="+mn-ea"/>
          <a:cs typeface="+mn-cs"/>
        </a:defRPr>
      </a:lvl4pPr>
      <a:lvl5pPr marL="1134770" algn="l" defTabSz="567385" rtl="0" eaLnBrk="1" latinLnBrk="0" hangingPunct="1">
        <a:defRPr sz="1117" kern="1200">
          <a:solidFill>
            <a:schemeClr val="tx1"/>
          </a:solidFill>
          <a:latin typeface="+mn-lt"/>
          <a:ea typeface="+mn-ea"/>
          <a:cs typeface="+mn-cs"/>
        </a:defRPr>
      </a:lvl5pPr>
      <a:lvl6pPr marL="1418463" algn="l" defTabSz="567385" rtl="0" eaLnBrk="1" latinLnBrk="0" hangingPunct="1">
        <a:defRPr sz="1117" kern="1200">
          <a:solidFill>
            <a:schemeClr val="tx1"/>
          </a:solidFill>
          <a:latin typeface="+mn-lt"/>
          <a:ea typeface="+mn-ea"/>
          <a:cs typeface="+mn-cs"/>
        </a:defRPr>
      </a:lvl6pPr>
      <a:lvl7pPr marL="1702156" algn="l" defTabSz="567385" rtl="0" eaLnBrk="1" latinLnBrk="0" hangingPunct="1">
        <a:defRPr sz="1117" kern="1200">
          <a:solidFill>
            <a:schemeClr val="tx1"/>
          </a:solidFill>
          <a:latin typeface="+mn-lt"/>
          <a:ea typeface="+mn-ea"/>
          <a:cs typeface="+mn-cs"/>
        </a:defRPr>
      </a:lvl7pPr>
      <a:lvl8pPr marL="1985848" algn="l" defTabSz="567385" rtl="0" eaLnBrk="1" latinLnBrk="0" hangingPunct="1">
        <a:defRPr sz="1117" kern="1200">
          <a:solidFill>
            <a:schemeClr val="tx1"/>
          </a:solidFill>
          <a:latin typeface="+mn-lt"/>
          <a:ea typeface="+mn-ea"/>
          <a:cs typeface="+mn-cs"/>
        </a:defRPr>
      </a:lvl8pPr>
      <a:lvl9pPr marL="2269541" algn="l" defTabSz="567385" rtl="0" eaLnBrk="1" latinLnBrk="0" hangingPunct="1">
        <a:defRPr sz="11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BC5D2A0-C235-DF22-3E9E-E906A27A9F0E}"/>
              </a:ext>
            </a:extLst>
          </p:cNvPr>
          <p:cNvSpPr txBox="1"/>
          <p:nvPr/>
        </p:nvSpPr>
        <p:spPr>
          <a:xfrm>
            <a:off x="507021" y="2076096"/>
            <a:ext cx="4659682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Hoje é um dia especial, </a:t>
            </a:r>
            <a:r>
              <a:rPr lang="pt-BR" sz="1700" b="1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é o seu dia</a:t>
            </a:r>
            <a:r>
              <a:rPr lang="pt-BR" sz="17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E1E2510E-C1F1-C0B0-A81A-E17AD02CA5C7}"/>
              </a:ext>
            </a:extLst>
          </p:cNvPr>
          <p:cNvSpPr txBox="1"/>
          <p:nvPr/>
        </p:nvSpPr>
        <p:spPr>
          <a:xfrm>
            <a:off x="4035542" y="3755265"/>
            <a:ext cx="176617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Equipe TPC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99987EB-62F6-290F-93A5-09DD0C734E68}"/>
              </a:ext>
            </a:extLst>
          </p:cNvPr>
          <p:cNvSpPr txBox="1"/>
          <p:nvPr/>
        </p:nvSpPr>
        <p:spPr>
          <a:xfrm>
            <a:off x="168392" y="2697139"/>
            <a:ext cx="5336942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A TPC deseja um feliz aniversário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A281821E-CD23-A26F-A800-56D1834E907A}"/>
              </a:ext>
            </a:extLst>
          </p:cNvPr>
          <p:cNvSpPr txBox="1"/>
          <p:nvPr/>
        </p:nvSpPr>
        <p:spPr>
          <a:xfrm>
            <a:off x="507021" y="3318182"/>
            <a:ext cx="4659682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00" b="1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Conte sempre com a gente!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C88F0000-0667-1C15-24A3-94B4A7FBB3C2}"/>
              </a:ext>
            </a:extLst>
          </p:cNvPr>
          <p:cNvSpPr txBox="1"/>
          <p:nvPr/>
        </p:nvSpPr>
        <p:spPr>
          <a:xfrm>
            <a:off x="1223994" y="1476750"/>
            <a:ext cx="57275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0047B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OBRIGADO POR FAZER PARTE DO TIME XXXXXXX</a:t>
            </a:r>
          </a:p>
        </p:txBody>
      </p:sp>
    </p:spTree>
    <p:extLst>
      <p:ext uri="{BB962C8B-B14F-4D97-AF65-F5344CB8AC3E}">
        <p14:creationId xmlns:p14="http://schemas.microsoft.com/office/powerpoint/2010/main" val="28863257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2C6FF9366CC24EAD7A2AD6C5155962" ma:contentTypeVersion="18" ma:contentTypeDescription="Crie um novo documento." ma:contentTypeScope="" ma:versionID="05a0091171bd5e02ea5d3340fd06915b">
  <xsd:schema xmlns:xsd="http://www.w3.org/2001/XMLSchema" xmlns:xs="http://www.w3.org/2001/XMLSchema" xmlns:p="http://schemas.microsoft.com/office/2006/metadata/properties" xmlns:ns2="b3220d1a-6903-414f-9ff3-711013c9badb" xmlns:ns3="d3e63753-7ddf-42f5-b0f8-17ff1c2dadb1" xmlns:ns4="b1e3b6a6-3a47-4137-8056-d295707a1b32" targetNamespace="http://schemas.microsoft.com/office/2006/metadata/properties" ma:root="true" ma:fieldsID="7908422860032d54ca0f08c04630926a" ns2:_="" ns3:_="" ns4:_="">
    <xsd:import namespace="b3220d1a-6903-414f-9ff3-711013c9badb"/>
    <xsd:import namespace="d3e63753-7ddf-42f5-b0f8-17ff1c2dadb1"/>
    <xsd:import namespace="b1e3b6a6-3a47-4137-8056-d295707a1b3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220d1a-6903-414f-9ff3-711013c9ba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36154a42-11e3-4aaa-86b4-feed22e06e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e63753-7ddf-42f5-b0f8-17ff1c2dadb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e3b6a6-3a47-4137-8056-d295707a1b3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f1e76d05-ec6c-464a-8745-edb44bffd105}" ma:internalName="TaxCatchAll" ma:showField="CatchAllData" ma:web="b1e3b6a6-3a47-4137-8056-d295707a1b3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3220d1a-6903-414f-9ff3-711013c9badb">
      <Terms xmlns="http://schemas.microsoft.com/office/infopath/2007/PartnerControls"/>
    </lcf76f155ced4ddcb4097134ff3c332f>
    <TaxCatchAll xmlns="b1e3b6a6-3a47-4137-8056-d295707a1b3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631B1F0-FF21-4686-A25B-D4F3BB1699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3220d1a-6903-414f-9ff3-711013c9badb"/>
    <ds:schemaRef ds:uri="d3e63753-7ddf-42f5-b0f8-17ff1c2dadb1"/>
    <ds:schemaRef ds:uri="b1e3b6a6-3a47-4137-8056-d295707a1b3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B30A3B0-87E8-4025-841C-ADD2AF12A609}">
  <ds:schemaRefs>
    <ds:schemaRef ds:uri="http://schemas.microsoft.com/office/2006/metadata/properties"/>
    <ds:schemaRef ds:uri="http://schemas.microsoft.com/office/infopath/2007/PartnerControls"/>
    <ds:schemaRef ds:uri="b3220d1a-6903-414f-9ff3-711013c9badb"/>
    <ds:schemaRef ds:uri="b1e3b6a6-3a47-4137-8056-d295707a1b32"/>
  </ds:schemaRefs>
</ds:datastoreItem>
</file>

<file path=customXml/itemProps3.xml><?xml version="1.0" encoding="utf-8"?>
<ds:datastoreItem xmlns:ds="http://schemas.openxmlformats.org/officeDocument/2006/customXml" ds:itemID="{7D0F94B6-2881-428B-B75E-24572E77E9F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24</TotalTime>
  <Words>32</Words>
  <Application>Microsoft Office PowerPoint</Application>
  <PresentationFormat>Personalizar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MS PGothic</vt:lpstr>
      <vt:lpstr>Arial</vt:lpstr>
      <vt:lpstr>Calibri</vt:lpstr>
      <vt:lpstr>Calibri Light</vt:lpstr>
      <vt:lpstr>Verdana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Eric Tutiya Pucci</dc:creator>
  <cp:lastModifiedBy>Diogo Pereira de Melo</cp:lastModifiedBy>
  <cp:revision>1</cp:revision>
  <dcterms:created xsi:type="dcterms:W3CDTF">2023-05-31T16:59:46Z</dcterms:created>
  <dcterms:modified xsi:type="dcterms:W3CDTF">2025-01-14T12:38:44Z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0x010100342C6FF9366CC24EAD7A2AD6C5155962</vt:lpwstr>
  </property>
  <property fmtid="{D5CDD505-2E9C-101B-9397-08002B2CF9AE}" pid="3" name="MediaServiceImageTags">
    <vt:lpwstr/>
  </property>
</Properties>
</file>