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50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572385-DA44-41EB-A690-B25ADE363CBB}" v="18" dt="2025-05-19T18:02:44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EA63B115-8A6D-B72F-3A1E-5B5976B474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4" y="0"/>
            <a:ext cx="98830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428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514A5D57-5B1F-05AC-1A8F-553C32B461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" y="0"/>
            <a:ext cx="98891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003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4472-B6BD-4B33-A33E-4B3F04DFE419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83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22EE25C8-9478-EBC1-59AB-7F5533605AA1}"/>
              </a:ext>
            </a:extLst>
          </p:cNvPr>
          <p:cNvSpPr txBox="1"/>
          <p:nvPr/>
        </p:nvSpPr>
        <p:spPr>
          <a:xfrm>
            <a:off x="917517" y="5086971"/>
            <a:ext cx="262354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rgbClr val="26509D"/>
                </a:solidFill>
                <a:latin typeface="Raleway" pitchFamily="2" charset="0"/>
              </a:rPr>
              <a:t>Responsável Técnico:</a:t>
            </a:r>
          </a:p>
          <a:p>
            <a:pPr algn="ctr"/>
            <a:r>
              <a:rPr lang="pt-BR" sz="1050" dirty="0" err="1">
                <a:solidFill>
                  <a:srgbClr val="26509D"/>
                </a:solidFill>
                <a:latin typeface="Raleway" pitchFamily="2" charset="0"/>
              </a:rPr>
              <a:t>Xxxxxxxxxxxxxxx</a:t>
            </a:r>
            <a:endParaRPr lang="pt-BR" sz="1050" dirty="0">
              <a:solidFill>
                <a:srgbClr val="26509D"/>
              </a:solidFill>
              <a:latin typeface="Raleway" pitchFamily="2" charset="0"/>
            </a:endParaRPr>
          </a:p>
          <a:p>
            <a:pPr algn="ctr"/>
            <a:endParaRPr lang="pt-BR" sz="1050" dirty="0">
              <a:solidFill>
                <a:srgbClr val="26509D"/>
              </a:solidFill>
              <a:latin typeface="Raleway" pitchFamily="2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8C82736-4B1B-8C92-A0BF-AD70ABEA1655}"/>
              </a:ext>
            </a:extLst>
          </p:cNvPr>
          <p:cNvSpPr txBox="1"/>
          <p:nvPr/>
        </p:nvSpPr>
        <p:spPr>
          <a:xfrm>
            <a:off x="362159" y="2422275"/>
            <a:ext cx="9181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Certifico que </a:t>
            </a:r>
            <a:r>
              <a:rPr lang="pt-BR" b="1" dirty="0" err="1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xxxxx</a:t>
            </a:r>
            <a:r>
              <a:rPr lang="pt-BR" b="1" dirty="0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 </a:t>
            </a:r>
            <a:r>
              <a:rPr lang="pt-BR" b="1" dirty="0" err="1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xxxxxx</a:t>
            </a:r>
            <a:r>
              <a:rPr lang="pt-BR" b="1" dirty="0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, participou do Curso de NR-XX, nos dias XX/XX e XX/XX/XXXX pela </a:t>
            </a:r>
            <a:r>
              <a:rPr lang="pt-BR" b="1" dirty="0" err="1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xxxxxxxx</a:t>
            </a:r>
            <a:r>
              <a:rPr lang="pt-BR" b="1" dirty="0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, com carga horária de XX horas, de acordo com a Portaria XXX NR XXX.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AED804D-A75A-E5FA-F16E-DECC18AE7EA2}"/>
              </a:ext>
            </a:extLst>
          </p:cNvPr>
          <p:cNvSpPr txBox="1"/>
          <p:nvPr/>
        </p:nvSpPr>
        <p:spPr>
          <a:xfrm>
            <a:off x="362159" y="3386950"/>
            <a:ext cx="918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Betim, XX de XXXXX de XXXX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15E790-FCD5-DB5A-74A0-6765C402A86F}"/>
              </a:ext>
            </a:extLst>
          </p:cNvPr>
          <p:cNvSpPr txBox="1"/>
          <p:nvPr/>
        </p:nvSpPr>
        <p:spPr>
          <a:xfrm>
            <a:off x="3641229" y="5074423"/>
            <a:ext cx="2623541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rgbClr val="26509D"/>
                </a:solidFill>
                <a:latin typeface="Raleway" pitchFamily="2" charset="0"/>
              </a:rPr>
              <a:t>Instrutor: </a:t>
            </a:r>
          </a:p>
          <a:p>
            <a:pPr algn="ctr"/>
            <a:r>
              <a:rPr lang="pt-BR" sz="1050" dirty="0" err="1">
                <a:solidFill>
                  <a:srgbClr val="26509D"/>
                </a:solidFill>
                <a:latin typeface="Raleway" pitchFamily="2" charset="0"/>
              </a:rPr>
              <a:t>Xxxxxxxxxxxxxxx</a:t>
            </a:r>
            <a:br>
              <a:rPr lang="pt-BR" sz="1050" dirty="0">
                <a:solidFill>
                  <a:srgbClr val="26509D"/>
                </a:solidFill>
                <a:latin typeface="Raleway" pitchFamily="2" charset="0"/>
              </a:rPr>
            </a:br>
            <a:r>
              <a:rPr lang="pt-BR" sz="1050" dirty="0">
                <a:solidFill>
                  <a:srgbClr val="26509D"/>
                </a:solidFill>
                <a:latin typeface="Raleway" pitchFamily="2" charset="0"/>
              </a:rPr>
              <a:t>Qualificação:</a:t>
            </a:r>
            <a:br>
              <a:rPr lang="pt-BR" sz="1050" dirty="0">
                <a:solidFill>
                  <a:srgbClr val="26509D"/>
                </a:solidFill>
                <a:latin typeface="Raleway" pitchFamily="2" charset="0"/>
              </a:rPr>
            </a:br>
            <a:r>
              <a:rPr lang="pt-BR" sz="1050" dirty="0" err="1">
                <a:solidFill>
                  <a:srgbClr val="26509D"/>
                </a:solidFill>
                <a:latin typeface="Raleway" pitchFamily="2" charset="0"/>
              </a:rPr>
              <a:t>Xxxxxxxxxxxxx</a:t>
            </a:r>
            <a:endParaRPr lang="pt-BR" sz="1050" dirty="0">
              <a:solidFill>
                <a:srgbClr val="26509D"/>
              </a:solidFill>
              <a:latin typeface="Raleway" pitchFamily="2" charset="0"/>
            </a:endParaRPr>
          </a:p>
          <a:p>
            <a:pPr algn="ctr"/>
            <a:endParaRPr lang="pt-BR" sz="1050" dirty="0">
              <a:solidFill>
                <a:srgbClr val="26509D"/>
              </a:solidFill>
              <a:latin typeface="Raleway" pitchFamily="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97CAFAA-24E3-8C40-8246-010FDF3831F9}"/>
              </a:ext>
            </a:extLst>
          </p:cNvPr>
          <p:cNvSpPr txBox="1"/>
          <p:nvPr/>
        </p:nvSpPr>
        <p:spPr>
          <a:xfrm>
            <a:off x="6496273" y="5086971"/>
            <a:ext cx="26235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rgbClr val="26509D"/>
                </a:solidFill>
                <a:latin typeface="Raleway" pitchFamily="2" charset="0"/>
              </a:rPr>
              <a:t>Participante:</a:t>
            </a:r>
          </a:p>
          <a:p>
            <a:pPr algn="ctr"/>
            <a:r>
              <a:rPr lang="pt-BR" sz="1050" dirty="0" err="1">
                <a:solidFill>
                  <a:srgbClr val="26509D"/>
                </a:solidFill>
                <a:latin typeface="Raleway" pitchFamily="2" charset="0"/>
              </a:rPr>
              <a:t>Xxxxxxxxxxxxxxx</a:t>
            </a:r>
            <a:endParaRPr lang="pt-BR" sz="1050" dirty="0">
              <a:solidFill>
                <a:srgbClr val="26509D"/>
              </a:solidFill>
              <a:latin typeface="Raleway" pitchFamily="2" charset="0"/>
            </a:endParaRP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2C0C17E-8C17-58C9-1C1B-72DBCF222CF8}"/>
              </a:ext>
            </a:extLst>
          </p:cNvPr>
          <p:cNvCxnSpPr/>
          <p:nvPr/>
        </p:nvCxnSpPr>
        <p:spPr>
          <a:xfrm>
            <a:off x="1136650" y="5024501"/>
            <a:ext cx="2076450" cy="0"/>
          </a:xfrm>
          <a:prstGeom prst="line">
            <a:avLst/>
          </a:prstGeom>
          <a:ln>
            <a:solidFill>
              <a:srgbClr val="2650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6722AC26-687A-CD0E-B1DA-A482B2E9F4CC}"/>
              </a:ext>
            </a:extLst>
          </p:cNvPr>
          <p:cNvSpPr txBox="1"/>
          <p:nvPr/>
        </p:nvSpPr>
        <p:spPr>
          <a:xfrm>
            <a:off x="1511300" y="4345051"/>
            <a:ext cx="1327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rgbClr val="26509D"/>
                </a:solidFill>
                <a:latin typeface="Raleway" pitchFamily="2" charset="0"/>
              </a:rPr>
              <a:t>Assinatura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58F323F4-0D5B-B788-67D5-1F22F3DF81D9}"/>
              </a:ext>
            </a:extLst>
          </p:cNvPr>
          <p:cNvCxnSpPr/>
          <p:nvPr/>
        </p:nvCxnSpPr>
        <p:spPr>
          <a:xfrm>
            <a:off x="3914775" y="5024501"/>
            <a:ext cx="2076450" cy="0"/>
          </a:xfrm>
          <a:prstGeom prst="line">
            <a:avLst/>
          </a:prstGeom>
          <a:ln>
            <a:solidFill>
              <a:srgbClr val="2650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863744B9-CD84-A757-D5E5-2E05B02CD075}"/>
              </a:ext>
            </a:extLst>
          </p:cNvPr>
          <p:cNvSpPr txBox="1"/>
          <p:nvPr/>
        </p:nvSpPr>
        <p:spPr>
          <a:xfrm>
            <a:off x="4289425" y="4345051"/>
            <a:ext cx="1327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rgbClr val="26509D"/>
                </a:solidFill>
                <a:latin typeface="Raleway" pitchFamily="2" charset="0"/>
              </a:rPr>
              <a:t>Assinatura</a:t>
            </a: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78E3DAD6-8961-6674-9B8B-4D38A27BE6AA}"/>
              </a:ext>
            </a:extLst>
          </p:cNvPr>
          <p:cNvCxnSpPr/>
          <p:nvPr/>
        </p:nvCxnSpPr>
        <p:spPr>
          <a:xfrm>
            <a:off x="6692900" y="5013870"/>
            <a:ext cx="2076450" cy="0"/>
          </a:xfrm>
          <a:prstGeom prst="line">
            <a:avLst/>
          </a:prstGeom>
          <a:ln>
            <a:solidFill>
              <a:srgbClr val="2650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DC2AFCE3-A3A6-0BFB-71F3-99D40FFDDAB4}"/>
              </a:ext>
            </a:extLst>
          </p:cNvPr>
          <p:cNvSpPr txBox="1"/>
          <p:nvPr/>
        </p:nvSpPr>
        <p:spPr>
          <a:xfrm>
            <a:off x="7067550" y="4334420"/>
            <a:ext cx="1327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rgbClr val="26509D"/>
                </a:solidFill>
                <a:latin typeface="Raleway" pitchFamily="2" charset="0"/>
              </a:rPr>
              <a:t>Assinatura</a:t>
            </a:r>
          </a:p>
        </p:txBody>
      </p:sp>
    </p:spTree>
    <p:extLst>
      <p:ext uri="{BB962C8B-B14F-4D97-AF65-F5344CB8AC3E}">
        <p14:creationId xmlns:p14="http://schemas.microsoft.com/office/powerpoint/2010/main" val="3464435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78F3C22-58AE-31B8-7F12-9224395DDF89}"/>
              </a:ext>
            </a:extLst>
          </p:cNvPr>
          <p:cNvSpPr txBox="1"/>
          <p:nvPr/>
        </p:nvSpPr>
        <p:spPr>
          <a:xfrm>
            <a:off x="964568" y="439270"/>
            <a:ext cx="79768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26509D"/>
                </a:solidFill>
                <a:latin typeface="Roc Grotesk" panose="00000800000000000000" pitchFamily="50" charset="0"/>
              </a:rPr>
              <a:t>CONTEÚDO PROGRAMÁTICO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7D804C-2F7D-CCBD-68FB-C0F580819A31}"/>
              </a:ext>
            </a:extLst>
          </p:cNvPr>
          <p:cNvSpPr txBox="1"/>
          <p:nvPr/>
        </p:nvSpPr>
        <p:spPr>
          <a:xfrm>
            <a:off x="362159" y="2422275"/>
            <a:ext cx="9181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rgbClr val="26509D"/>
                </a:solidFill>
                <a:latin typeface="Raleway" pitchFamily="2" charset="0"/>
                <a:ea typeface="STXingkai" panose="020B0503020204020204" pitchFamily="2" charset="-122"/>
              </a:rPr>
              <a:t>XXXXXXXX</a:t>
            </a:r>
          </a:p>
          <a:p>
            <a:pPr algn="ctr"/>
            <a:endParaRPr lang="pt-BR" b="1" dirty="0">
              <a:solidFill>
                <a:srgbClr val="26509D"/>
              </a:solidFill>
              <a:latin typeface="Raleway" pitchFamily="2" charset="0"/>
              <a:ea typeface="STXingkai" panose="020B0503020204020204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48000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8" ma:contentTypeDescription="Crie um novo documento." ma:contentTypeScope="" ma:versionID="05a0091171bd5e02ea5d3340fd06915b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7908422860032d54ca0f08c04630926a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A21FC0-B250-46AF-929B-87FBC5DBC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12556A-FF71-42CA-8CDC-B3A368226843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71d167c7-325e-4b9f-aeb9-70d4fa04169a"/>
    <ds:schemaRef ds:uri="http://schemas.openxmlformats.org/package/2006/metadata/core-properties"/>
    <ds:schemaRef ds:uri="http://schemas.microsoft.com/office/infopath/2007/PartnerControls"/>
    <ds:schemaRef ds:uri="3d0bada8-d2c7-4322-86b3-3cd986da877b"/>
    <ds:schemaRef ds:uri="http://www.w3.org/XML/1998/namespace"/>
    <ds:schemaRef ds:uri="b3220d1a-6903-414f-9ff3-711013c9badb"/>
    <ds:schemaRef ds:uri="b1e3b6a6-3a47-4137-8056-d295707a1b32"/>
  </ds:schemaRefs>
</ds:datastoreItem>
</file>

<file path=customXml/itemProps3.xml><?xml version="1.0" encoding="utf-8"?>
<ds:datastoreItem xmlns:ds="http://schemas.openxmlformats.org/officeDocument/2006/customXml" ds:itemID="{24BB1EF6-5E05-4F37-B647-E5556B4FC7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69</Words>
  <Application>Microsoft Office PowerPoint</Application>
  <PresentationFormat>Papel A4 (210 x 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Raleway</vt:lpstr>
      <vt:lpstr>Roc Grotesk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 Dias de Sousa</dc:creator>
  <cp:lastModifiedBy>Jamile dos Santos Martins</cp:lastModifiedBy>
  <cp:revision>3</cp:revision>
  <dcterms:created xsi:type="dcterms:W3CDTF">2019-09-19T20:30:42Z</dcterms:created>
  <dcterms:modified xsi:type="dcterms:W3CDTF">2025-05-20T15:21:12Z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