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9" r:id="rId5"/>
    <p:sldId id="272" r:id="rId6"/>
    <p:sldId id="260" r:id="rId7"/>
    <p:sldId id="277" r:id="rId8"/>
    <p:sldId id="278" r:id="rId9"/>
    <p:sldId id="261" r:id="rId10"/>
    <p:sldId id="263" r:id="rId11"/>
    <p:sldId id="264" r:id="rId12"/>
    <p:sldId id="276" r:id="rId13"/>
    <p:sldId id="266" r:id="rId14"/>
    <p:sldId id="271" r:id="rId15"/>
    <p:sldId id="268" r:id="rId16"/>
    <p:sldId id="26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C98"/>
    <a:srgbClr val="004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20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ias de Sousa" userId="25f618cd-b753-4323-8744-ce9522aef01a" providerId="ADAL" clId="{4D60E6BC-A106-4204-ADCE-F6CF600BF8AB}"/>
    <pc:docChg chg="modSld">
      <pc:chgData name="Alex Dias de Sousa" userId="25f618cd-b753-4323-8744-ce9522aef01a" providerId="ADAL" clId="{4D60E6BC-A106-4204-ADCE-F6CF600BF8AB}" dt="2025-07-17T18:56:24.333" v="4" actId="1076"/>
      <pc:docMkLst>
        <pc:docMk/>
      </pc:docMkLst>
      <pc:sldChg chg="addSp modSp mod">
        <pc:chgData name="Alex Dias de Sousa" userId="25f618cd-b753-4323-8744-ce9522aef01a" providerId="ADAL" clId="{4D60E6BC-A106-4204-ADCE-F6CF600BF8AB}" dt="2025-07-17T18:56:24.333" v="4" actId="1076"/>
        <pc:sldMkLst>
          <pc:docMk/>
          <pc:sldMk cId="1521226553" sldId="279"/>
        </pc:sldMkLst>
        <pc:picChg chg="add mod">
          <ac:chgData name="Alex Dias de Sousa" userId="25f618cd-b753-4323-8744-ce9522aef01a" providerId="ADAL" clId="{4D60E6BC-A106-4204-ADCE-F6CF600BF8AB}" dt="2025-07-17T18:56:24.333" v="4" actId="1076"/>
          <ac:picMkLst>
            <pc:docMk/>
            <pc:sldMk cId="1521226553" sldId="279"/>
            <ac:picMk id="5" creationId="{7555D608-B913-3B7C-16A2-D84751184445}"/>
          </ac:picMkLst>
        </pc:picChg>
      </pc:sldChg>
    </pc:docChg>
  </pc:docChgLst>
  <pc:docChgLst>
    <pc:chgData name="Alex Dias de Sousa" userId="25f618cd-b753-4323-8744-ce9522aef01a" providerId="ADAL" clId="{2DE5B283-99D5-4785-9E15-D8F86F5D089C}"/>
    <pc:docChg chg="delSld">
      <pc:chgData name="Alex Dias de Sousa" userId="25f618cd-b753-4323-8744-ce9522aef01a" providerId="ADAL" clId="{2DE5B283-99D5-4785-9E15-D8F86F5D089C}" dt="2025-04-08T11:40:52.740" v="0" actId="47"/>
      <pc:docMkLst>
        <pc:docMk/>
      </pc:docMkLst>
      <pc:sldChg chg="del">
        <pc:chgData name="Alex Dias de Sousa" userId="25f618cd-b753-4323-8744-ce9522aef01a" providerId="ADAL" clId="{2DE5B283-99D5-4785-9E15-D8F86F5D089C}" dt="2025-04-08T11:40:52.740" v="0" actId="47"/>
        <pc:sldMkLst>
          <pc:docMk/>
          <pc:sldMk cId="1607200416" sldId="257"/>
        </pc:sldMkLst>
      </pc:sldChg>
      <pc:sldChg chg="del">
        <pc:chgData name="Alex Dias de Sousa" userId="25f618cd-b753-4323-8744-ce9522aef01a" providerId="ADAL" clId="{2DE5B283-99D5-4785-9E15-D8F86F5D089C}" dt="2025-04-08T11:40:52.740" v="0" actId="47"/>
        <pc:sldMkLst>
          <pc:docMk/>
          <pc:sldMk cId="1616186314" sldId="2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7981223767439E-2"/>
          <c:y val="2.8825632174443949E-2"/>
          <c:w val="0.90856539191496843"/>
          <c:h val="0.73374118948377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A-4523-9EFA-A708832D8BA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6A-4523-9EFA-A708832D8BA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6A-4523-9EFA-A708832D8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328992"/>
        <c:axId val="499329824"/>
      </c:barChart>
      <c:catAx>
        <c:axId val="49932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9329824"/>
        <c:crosses val="autoZero"/>
        <c:auto val="1"/>
        <c:lblAlgn val="ctr"/>
        <c:lblOffset val="100"/>
        <c:noMultiLvlLbl val="0"/>
      </c:catAx>
      <c:valAx>
        <c:axId val="49932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932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F5951-3776-FC5A-5733-399BB1217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154" y="1598438"/>
            <a:ext cx="6230984" cy="238760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AAFD96-01BA-0D03-5E7C-0DDBCE180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154" y="4549419"/>
            <a:ext cx="4114800" cy="165576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23BD0-63BE-09A4-4A57-A0D859D5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D64107-14C1-4BCC-7847-E5014E35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AEB5CC-1E27-AF8C-2DE1-58EC7EDC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713EE464-8C43-2231-4B65-C8CE94E71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014" y="802239"/>
            <a:ext cx="4556154" cy="8383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4809BEB-ED39-1C06-5C98-7B39460924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2755"/>
            <a:ext cx="12192000" cy="68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87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9A2C9-F29F-B7EC-999B-72849FBB5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4775"/>
            <a:ext cx="10515600" cy="13255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21F886-B2D1-8FE1-677E-B7583FE69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C0AAFF-7540-91A9-FA01-1E6AA9DDB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2FF680-CB7D-A5A7-16BB-08D704E19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14C3809-56E5-A158-7647-A554BE02F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660C65-A2B0-4DC1-AD81-6FE8BFD5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DA34C2D-4A29-26B3-F5C2-41A24C9F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275CFB5-64D2-056C-BAE9-12B01AC4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Google Shape;66;p14">
            <a:extLst>
              <a:ext uri="{FF2B5EF4-FFF2-40B4-BE49-F238E27FC236}">
                <a16:creationId xmlns:a16="http://schemas.microsoft.com/office/drawing/2014/main" id="{2DC56446-3ED5-BCDB-D27F-CC50FF721567}"/>
              </a:ext>
            </a:extLst>
          </p:cNvPr>
          <p:cNvSpPr/>
          <p:nvPr userDrawn="1"/>
        </p:nvSpPr>
        <p:spPr>
          <a:xfrm>
            <a:off x="838200" y="1047126"/>
            <a:ext cx="6822000" cy="1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89;p17">
            <a:extLst>
              <a:ext uri="{FF2B5EF4-FFF2-40B4-BE49-F238E27FC236}">
                <a16:creationId xmlns:a16="http://schemas.microsoft.com/office/drawing/2014/main" id="{E07A2CBA-BC35-6BE6-4FCA-F8F807A116B5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9932" y="5995988"/>
            <a:ext cx="947736" cy="31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67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9E476-F319-7786-4386-07350146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739AC1F-37B4-23E3-3183-9B32958D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143A0B-2CC0-BF0B-0EF3-7CD6E02A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354F61-3104-3E35-E2EF-99E91F20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6A2F76BC-F778-1574-517D-18D4F2FCDA4C}"/>
              </a:ext>
            </a:extLst>
          </p:cNvPr>
          <p:cNvSpPr/>
          <p:nvPr userDrawn="1"/>
        </p:nvSpPr>
        <p:spPr>
          <a:xfrm>
            <a:off x="838200" y="1047126"/>
            <a:ext cx="6822000" cy="1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89;p17">
            <a:extLst>
              <a:ext uri="{FF2B5EF4-FFF2-40B4-BE49-F238E27FC236}">
                <a16:creationId xmlns:a16="http://schemas.microsoft.com/office/drawing/2014/main" id="{E6D9A5CD-680C-4FEC-A0B9-25C8C36C71B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9932" y="5995988"/>
            <a:ext cx="947736" cy="3159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BF252816-98F0-1876-5190-C629C524F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7028"/>
            <a:ext cx="10380260" cy="391896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74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DE112C-4A1F-2343-0448-589791E3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47D0A93-62F3-71E3-37FD-CB573014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52D77C-2854-2FE4-5B9E-B74B3EDD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Google Shape;89;p17">
            <a:extLst>
              <a:ext uri="{FF2B5EF4-FFF2-40B4-BE49-F238E27FC236}">
                <a16:creationId xmlns:a16="http://schemas.microsoft.com/office/drawing/2014/main" id="{A9666F9D-15C7-0D38-9037-49745FDFFFC3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9932" y="5995988"/>
            <a:ext cx="947736" cy="3159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180C3A4-E5B5-3DA9-8AFF-E8E376C5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68" y="2002631"/>
            <a:ext cx="5122172" cy="2852737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7" name="Imagem 6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BB59479C-DD4B-BEB4-075A-F850DDE7B7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5"/>
          <a:stretch/>
        </p:blipFill>
        <p:spPr>
          <a:xfrm>
            <a:off x="0" y="2701997"/>
            <a:ext cx="5558850" cy="41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DE112C-4A1F-2343-0448-589791E3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47D0A93-62F3-71E3-37FD-CB573014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52D77C-2854-2FE4-5B9E-B74B3EDD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Google Shape;86;p17">
            <a:extLst>
              <a:ext uri="{FF2B5EF4-FFF2-40B4-BE49-F238E27FC236}">
                <a16:creationId xmlns:a16="http://schemas.microsoft.com/office/drawing/2014/main" id="{EFD3AFF1-EB26-8346-7E16-C66CEDFCF385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14000"/>
          </a:blip>
          <a:srcRect t="5695" b="991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9;p17">
            <a:extLst>
              <a:ext uri="{FF2B5EF4-FFF2-40B4-BE49-F238E27FC236}">
                <a16:creationId xmlns:a16="http://schemas.microsoft.com/office/drawing/2014/main" id="{A9666F9D-15C7-0D38-9037-49745FDFFFC3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9932" y="5995988"/>
            <a:ext cx="947736" cy="3159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EA5BA67-14EA-59EF-0738-4ADFF022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539" y="1751807"/>
            <a:ext cx="5663533" cy="2852737"/>
          </a:xfr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9" name="Imagem 8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419AB094-E3EF-4E4E-7855-EF5732C478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1"/>
          <a:stretch/>
        </p:blipFill>
        <p:spPr>
          <a:xfrm>
            <a:off x="131928" y="4604544"/>
            <a:ext cx="4922614" cy="22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4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DE112C-4A1F-2343-0448-589791E3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47D0A93-62F3-71E3-37FD-CB573014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52D77C-2854-2FE4-5B9E-B74B3EDD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Google Shape;89;p17">
            <a:extLst>
              <a:ext uri="{FF2B5EF4-FFF2-40B4-BE49-F238E27FC236}">
                <a16:creationId xmlns:a16="http://schemas.microsoft.com/office/drawing/2014/main" id="{A9666F9D-15C7-0D38-9037-49745FDFFFC3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9932" y="5995988"/>
            <a:ext cx="947736" cy="3159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D6A14C6-356B-B742-EF0C-E75CF7DA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95DF8808-632A-5100-78BC-CF6832B8866C}"/>
              </a:ext>
            </a:extLst>
          </p:cNvPr>
          <p:cNvSpPr/>
          <p:nvPr userDrawn="1"/>
        </p:nvSpPr>
        <p:spPr>
          <a:xfrm>
            <a:off x="838200" y="1047126"/>
            <a:ext cx="6822000" cy="1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53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23D93-DBFA-0D58-385A-3560065E9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614275" cy="1600200"/>
          </a:xfr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832D1-76E8-E294-5211-B006C9243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1"/>
            <a:ext cx="6172200" cy="38115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004D6C-7A31-0066-5F95-9C572AE93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2FC3D3-011C-022C-8799-8B5375D1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EE77A1-5FDD-3685-DC8A-59BAF2C8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76311C-0CF2-71AE-0ED8-70AFF52A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Google Shape;89;p17">
            <a:extLst>
              <a:ext uri="{FF2B5EF4-FFF2-40B4-BE49-F238E27FC236}">
                <a16:creationId xmlns:a16="http://schemas.microsoft.com/office/drawing/2014/main" id="{B8B69BA0-F751-C416-0BE6-088D4F24B13A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9932" y="5995988"/>
            <a:ext cx="947736" cy="31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10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7E2A5-F2BF-01E9-71FD-059A0D711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12677E0-E6EB-9A4E-BB12-E56D3C016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24863" y="457201"/>
            <a:ext cx="4930524" cy="5411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F8435D-828A-0026-21B2-D4C394DA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CCC029-B623-EB82-80D7-537DCCE8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E637E7-483B-B9BE-C33C-33F3E8F4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A19A1B-1956-6930-E3D0-5B31353A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Google Shape;89;p17">
            <a:extLst>
              <a:ext uri="{FF2B5EF4-FFF2-40B4-BE49-F238E27FC236}">
                <a16:creationId xmlns:a16="http://schemas.microsoft.com/office/drawing/2014/main" id="{C718F36F-6BE2-1012-1CD2-31527CC677F5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9932" y="5995988"/>
            <a:ext cx="947736" cy="31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70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iagrama, Diagrama de Venn&#10;&#10;Descrição gerada automaticamente">
            <a:extLst>
              <a:ext uri="{FF2B5EF4-FFF2-40B4-BE49-F238E27FC236}">
                <a16:creationId xmlns:a16="http://schemas.microsoft.com/office/drawing/2014/main" id="{A0B58AEF-9BFB-076E-5CBA-0FBF2F8E2E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" y="0"/>
            <a:ext cx="1215241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9B1DCA-451A-B160-2255-72F8F32133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8674" y="2098758"/>
            <a:ext cx="3866147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/>
              <a:t>Obrigado!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2806CE-F89A-1CAA-DB87-DA335816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EC3B62-3477-5CED-9106-B1758167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B8E2524-1AE6-DC7F-436C-CF36F11F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1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9E476-F319-7786-4386-07350146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739AC1F-37B4-23E3-3183-9B32958D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143A0B-2CC0-BF0B-0EF3-7CD6E02A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354F61-3104-3E35-E2EF-99E91F20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6A2F76BC-F778-1574-517D-18D4F2FCDA4C}"/>
              </a:ext>
            </a:extLst>
          </p:cNvPr>
          <p:cNvSpPr/>
          <p:nvPr userDrawn="1"/>
        </p:nvSpPr>
        <p:spPr>
          <a:xfrm>
            <a:off x="838200" y="1047126"/>
            <a:ext cx="6822000" cy="1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89;p17">
            <a:extLst>
              <a:ext uri="{FF2B5EF4-FFF2-40B4-BE49-F238E27FC236}">
                <a16:creationId xmlns:a16="http://schemas.microsoft.com/office/drawing/2014/main" id="{E6D9A5CD-680C-4FEC-A0B9-25C8C36C71B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9932" y="5995988"/>
            <a:ext cx="947736" cy="3159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BF252816-98F0-1876-5190-C629C524F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7028"/>
            <a:ext cx="10380260" cy="391896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/>
              <a:t>Clique para editar os estilos de texto Mestres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69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Homem de uniforme e chapéu&#10;&#10;Descrição gerada automaticamente">
            <a:extLst>
              <a:ext uri="{FF2B5EF4-FFF2-40B4-BE49-F238E27FC236}">
                <a16:creationId xmlns:a16="http://schemas.microsoft.com/office/drawing/2014/main" id="{D820454D-D5F8-CFE2-A371-3A9CE6B15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10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00268F-42ED-0D95-01FE-A238AC14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627" y="578728"/>
            <a:ext cx="5663533" cy="2852737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CE1037-A3C8-5A91-53F1-4B88B5AF0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1626" y="3810293"/>
            <a:ext cx="566353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8C1D8B-D927-F856-1833-8050F437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3FE0BF-D073-4406-CEBF-AFD40B4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B8DC90-3512-BF00-4107-68506EA5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oogle Shape;89;p17">
            <a:extLst>
              <a:ext uri="{FF2B5EF4-FFF2-40B4-BE49-F238E27FC236}">
                <a16:creationId xmlns:a16="http://schemas.microsoft.com/office/drawing/2014/main" id="{1B87FA4E-6354-72D3-E894-4E4F93A154D0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9932" y="5994985"/>
            <a:ext cx="947736" cy="31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Forma, Círculo&#10;&#10;Descrição gerada automaticamente">
            <a:extLst>
              <a:ext uri="{FF2B5EF4-FFF2-40B4-BE49-F238E27FC236}">
                <a16:creationId xmlns:a16="http://schemas.microsoft.com/office/drawing/2014/main" id="{1173592F-C672-0C52-BBB9-33D8C90A7D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516" cy="19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7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Homem de uniforme e chapéu&#10;&#10;Descrição gerada automaticamente">
            <a:extLst>
              <a:ext uri="{FF2B5EF4-FFF2-40B4-BE49-F238E27FC236}">
                <a16:creationId xmlns:a16="http://schemas.microsoft.com/office/drawing/2014/main" id="{F32F263B-5456-B1DF-41E6-836DE9D04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40" y="0"/>
            <a:ext cx="607620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00268F-42ED-0D95-01FE-A238AC14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29" y="578728"/>
            <a:ext cx="5663533" cy="2852737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CE1037-A3C8-5A91-53F1-4B88B5AF0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328" y="3810293"/>
            <a:ext cx="5663533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8C1D8B-D927-F856-1833-8050F437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3FE0BF-D073-4406-CEBF-AFD40B4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B8DC90-3512-BF00-4107-68506EA5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oogle Shape;89;p17">
            <a:extLst>
              <a:ext uri="{FF2B5EF4-FFF2-40B4-BE49-F238E27FC236}">
                <a16:creationId xmlns:a16="http://schemas.microsoft.com/office/drawing/2014/main" id="{4CAFA989-4E5F-04F2-4C3B-100F04374920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40438"/>
            <a:ext cx="947736" cy="31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Forma, Círculo&#10;&#10;Descrição gerada automaticamente">
            <a:extLst>
              <a:ext uri="{FF2B5EF4-FFF2-40B4-BE49-F238E27FC236}">
                <a16:creationId xmlns:a16="http://schemas.microsoft.com/office/drawing/2014/main" id="{170D56DC-1A8B-A8CF-0435-1E2CFA6AE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70" y="6795"/>
            <a:ext cx="2324630" cy="21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6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0268F-42ED-0D95-01FE-A238AC14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627" y="578728"/>
            <a:ext cx="5663533" cy="2852737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CE1037-A3C8-5A91-53F1-4B88B5AF0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1626" y="3810293"/>
            <a:ext cx="566353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8C1D8B-D927-F856-1833-8050F437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3FE0BF-D073-4406-CEBF-AFD40B4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B8DC90-3512-BF00-4107-68506EA5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oogle Shape;89;p17">
            <a:extLst>
              <a:ext uri="{FF2B5EF4-FFF2-40B4-BE49-F238E27FC236}">
                <a16:creationId xmlns:a16="http://schemas.microsoft.com/office/drawing/2014/main" id="{1B87FA4E-6354-72D3-E894-4E4F93A154D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9932" y="5994985"/>
            <a:ext cx="947736" cy="31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Pessoas dentro de uma biblioteca&#10;&#10;Descrição gerada automaticamente com confiança média">
            <a:extLst>
              <a:ext uri="{FF2B5EF4-FFF2-40B4-BE49-F238E27FC236}">
                <a16:creationId xmlns:a16="http://schemas.microsoft.com/office/drawing/2014/main" id="{A65276CD-5637-475C-43E2-5699D3C7DE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" y="0"/>
            <a:ext cx="6076208" cy="6858000"/>
          </a:xfrm>
          <a:prstGeom prst="rect">
            <a:avLst/>
          </a:prstGeom>
        </p:spPr>
      </p:pic>
      <p:pic>
        <p:nvPicPr>
          <p:cNvPr id="8" name="Imagem 7" descr="Forma, Círculo&#10;&#10;Descrição gerada automaticamente">
            <a:extLst>
              <a:ext uri="{FF2B5EF4-FFF2-40B4-BE49-F238E27FC236}">
                <a16:creationId xmlns:a16="http://schemas.microsoft.com/office/drawing/2014/main" id="{8439B646-79C6-A098-5350-0D37D62F4F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516" cy="19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5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0268F-42ED-0D95-01FE-A238AC14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29" y="578728"/>
            <a:ext cx="5663533" cy="2852737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CE1037-A3C8-5A91-53F1-4B88B5AF0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328" y="3810293"/>
            <a:ext cx="5663533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8C1D8B-D927-F856-1833-8050F437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3FE0BF-D073-4406-CEBF-AFD40B4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B8DC90-3512-BF00-4107-68506EA5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oogle Shape;89;p17">
            <a:extLst>
              <a:ext uri="{FF2B5EF4-FFF2-40B4-BE49-F238E27FC236}">
                <a16:creationId xmlns:a16="http://schemas.microsoft.com/office/drawing/2014/main" id="{4CAFA989-4E5F-04F2-4C3B-100F0437492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6040438"/>
            <a:ext cx="947736" cy="31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Prédio em construção&#10;&#10;Descrição gerada automaticamente com confiança média">
            <a:extLst>
              <a:ext uri="{FF2B5EF4-FFF2-40B4-BE49-F238E27FC236}">
                <a16:creationId xmlns:a16="http://schemas.microsoft.com/office/drawing/2014/main" id="{DA9967A6-6B1D-E544-C2C6-74704CC7C1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76208" cy="6858000"/>
          </a:xfrm>
          <a:prstGeom prst="rect">
            <a:avLst/>
          </a:prstGeom>
        </p:spPr>
      </p:pic>
      <p:pic>
        <p:nvPicPr>
          <p:cNvPr id="8" name="Imagem 7" descr="Forma, Círculo&#10;&#10;Descrição gerada automaticamente">
            <a:extLst>
              <a:ext uri="{FF2B5EF4-FFF2-40B4-BE49-F238E27FC236}">
                <a16:creationId xmlns:a16="http://schemas.microsoft.com/office/drawing/2014/main" id="{430B6F5E-83D0-9A1B-6D2E-0EC97E7A66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70" y="6795"/>
            <a:ext cx="2324630" cy="21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6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0268F-42ED-0D95-01FE-A238AC14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232" y="578728"/>
            <a:ext cx="5663533" cy="2852737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CE1037-A3C8-5A91-53F1-4B88B5AF0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6231" y="3810293"/>
            <a:ext cx="566353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8C1D8B-D927-F856-1833-8050F437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3FE0BF-D073-4406-CEBF-AFD40B4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B8DC90-3512-BF00-4107-68506EA5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Google Shape;89;p17">
            <a:extLst>
              <a:ext uri="{FF2B5EF4-FFF2-40B4-BE49-F238E27FC236}">
                <a16:creationId xmlns:a16="http://schemas.microsoft.com/office/drawing/2014/main" id="{04B1CD4E-A6F3-8790-BECF-55B00016D5B6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9932" y="5994985"/>
            <a:ext cx="947736" cy="31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Pessoa com a mão&#10;&#10;Descrição gerada automaticamente com confiança baixa">
            <a:extLst>
              <a:ext uri="{FF2B5EF4-FFF2-40B4-BE49-F238E27FC236}">
                <a16:creationId xmlns:a16="http://schemas.microsoft.com/office/drawing/2014/main" id="{FFA0089D-A58E-CBB2-9F9A-93BCF4BD0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6208" cy="6858000"/>
          </a:xfrm>
          <a:prstGeom prst="rect">
            <a:avLst/>
          </a:prstGeom>
        </p:spPr>
      </p:pic>
      <p:pic>
        <p:nvPicPr>
          <p:cNvPr id="7" name="Imagem 6" descr="Forma, Círculo&#10;&#10;Descrição gerada automaticamente">
            <a:extLst>
              <a:ext uri="{FF2B5EF4-FFF2-40B4-BE49-F238E27FC236}">
                <a16:creationId xmlns:a16="http://schemas.microsoft.com/office/drawing/2014/main" id="{F345DE20-28F5-EA5B-550A-D943C658C2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516" cy="19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3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0268F-42ED-0D95-01FE-A238AC14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29" y="578728"/>
            <a:ext cx="5663533" cy="2852737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CE1037-A3C8-5A91-53F1-4B88B5AF0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328" y="3810293"/>
            <a:ext cx="5663533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8C1D8B-D927-F856-1833-8050F437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3FE0BF-D073-4406-CEBF-AFD40B4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B8DC90-3512-BF00-4107-68506EA5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oogle Shape;89;p17">
            <a:extLst>
              <a:ext uri="{FF2B5EF4-FFF2-40B4-BE49-F238E27FC236}">
                <a16:creationId xmlns:a16="http://schemas.microsoft.com/office/drawing/2014/main" id="{4CAFA989-4E5F-04F2-4C3B-100F0437492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6040438"/>
            <a:ext cx="947736" cy="31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Homem tirando foto de si mesmo em frente ao computador&#10;&#10;Descrição gerada automaticamente com confiança média">
            <a:extLst>
              <a:ext uri="{FF2B5EF4-FFF2-40B4-BE49-F238E27FC236}">
                <a16:creationId xmlns:a16="http://schemas.microsoft.com/office/drawing/2014/main" id="{19FFD82C-C8DD-2EAE-6BC3-2782C9021B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40" y="0"/>
            <a:ext cx="6086104" cy="6858000"/>
          </a:xfrm>
          <a:prstGeom prst="rect">
            <a:avLst/>
          </a:prstGeom>
        </p:spPr>
      </p:pic>
      <p:pic>
        <p:nvPicPr>
          <p:cNvPr id="8" name="Imagem 7" descr="Forma, Círculo&#10;&#10;Descrição gerada automaticamente">
            <a:extLst>
              <a:ext uri="{FF2B5EF4-FFF2-40B4-BE49-F238E27FC236}">
                <a16:creationId xmlns:a16="http://schemas.microsoft.com/office/drawing/2014/main" id="{C2E414DF-1F35-57E4-81E2-843F885EBC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70" y="6795"/>
            <a:ext cx="2324630" cy="21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35C9-17DE-B901-92C3-EEB8E4A3D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9812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57A88B-4DA6-AF33-7829-D6B963948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C78F6C-26A6-49C7-4CDA-EC785EA5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660489-309C-6C0F-EDFC-62280855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35DDE7-8370-BA8B-1E21-B9C60B05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5778B-6B58-1F29-6856-57F1400E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Google Shape;89;p17">
            <a:extLst>
              <a:ext uri="{FF2B5EF4-FFF2-40B4-BE49-F238E27FC236}">
                <a16:creationId xmlns:a16="http://schemas.microsoft.com/office/drawing/2014/main" id="{DDBEFA2F-6D42-6999-F209-A5E8F541D9F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9932" y="5995988"/>
            <a:ext cx="947736" cy="3159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4815F21B-1C39-1D70-C908-948CF344F025}"/>
              </a:ext>
            </a:extLst>
          </p:cNvPr>
          <p:cNvSpPr/>
          <p:nvPr userDrawn="1"/>
        </p:nvSpPr>
        <p:spPr>
          <a:xfrm>
            <a:off x="838200" y="1047126"/>
            <a:ext cx="6822000" cy="1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76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BFE510A9-5730-85F3-CE78-C8921DA48B2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" y="0"/>
            <a:ext cx="12152416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BFC7CE6-F1FE-7558-31E0-F943A26E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927F4-B36B-CB6B-8F08-8E840A9C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B5A052-CD0C-4C74-657E-6EFE4861D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9607-CE5B-4E17-992B-7B208FCAA35A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686546-D8CC-5CD1-D382-936580A98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A62321-A05A-8FA6-591B-E3DA78A92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0153B-3C26-4978-96A2-F38FEF41C28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909534A-3F51-00B4-4572-6632D39099D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726644" y="1447800"/>
            <a:ext cx="1447800" cy="48577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E93E3F7-8D8B-4F1C-32FA-F5516BA847A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1726644" y="2174206"/>
            <a:ext cx="1447800" cy="48577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09AE6BF-6414-D9FE-099C-0B6E8594E0B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1726644" y="2943225"/>
            <a:ext cx="1447800" cy="48577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764AE492-0ED0-CD91-E25E-639D259CA29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726644" y="3758406"/>
            <a:ext cx="1447800" cy="4857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BC6461C-CD91-A4B2-C6D4-FAEB0E7C0003}"/>
              </a:ext>
            </a:extLst>
          </p:cNvPr>
          <p:cNvSpPr txBox="1"/>
          <p:nvPr userDrawn="1"/>
        </p:nvSpPr>
        <p:spPr>
          <a:xfrm>
            <a:off x="-1726644" y="1445733"/>
            <a:ext cx="125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</a:rPr>
              <a:t>PANTONE 2728 C</a:t>
            </a:r>
          </a:p>
          <a:p>
            <a:r>
              <a:rPr lang="pt-BR" sz="1200">
                <a:solidFill>
                  <a:schemeClr val="bg1"/>
                </a:solidFill>
              </a:rPr>
              <a:t>#0047bb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61D9086-73D6-BD65-43B9-AE04B5F514E5}"/>
              </a:ext>
            </a:extLst>
          </p:cNvPr>
          <p:cNvSpPr txBox="1"/>
          <p:nvPr userDrawn="1"/>
        </p:nvSpPr>
        <p:spPr>
          <a:xfrm>
            <a:off x="-1726644" y="2177715"/>
            <a:ext cx="129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</a:rPr>
              <a:t>PANTONE 7455  C</a:t>
            </a:r>
          </a:p>
          <a:p>
            <a:r>
              <a:rPr lang="pt-BR" sz="1200">
                <a:solidFill>
                  <a:schemeClr val="bg1"/>
                </a:solidFill>
              </a:rPr>
              <a:t>#3a5dae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E140F63-EE31-35B3-2668-A956927BFC16}"/>
              </a:ext>
            </a:extLst>
          </p:cNvPr>
          <p:cNvSpPr txBox="1"/>
          <p:nvPr userDrawn="1"/>
        </p:nvSpPr>
        <p:spPr>
          <a:xfrm>
            <a:off x="-1726644" y="2970335"/>
            <a:ext cx="1178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</a:rPr>
              <a:t>PANTONE 292 C</a:t>
            </a:r>
          </a:p>
          <a:p>
            <a:r>
              <a:rPr lang="pt-BR" sz="1200">
                <a:solidFill>
                  <a:schemeClr val="bg1"/>
                </a:solidFill>
              </a:rPr>
              <a:t>#69b3e7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A120077-1AE1-F640-5A03-48EDAA6763D3}"/>
              </a:ext>
            </a:extLst>
          </p:cNvPr>
          <p:cNvSpPr txBox="1"/>
          <p:nvPr userDrawn="1"/>
        </p:nvSpPr>
        <p:spPr>
          <a:xfrm>
            <a:off x="-1726644" y="3770461"/>
            <a:ext cx="1178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</a:rPr>
              <a:t>PANTONE 346 C</a:t>
            </a:r>
          </a:p>
          <a:p>
            <a:r>
              <a:rPr lang="pt-BR" sz="1200">
                <a:solidFill>
                  <a:schemeClr val="bg1"/>
                </a:solidFill>
              </a:rPr>
              <a:t>#71CC98</a:t>
            </a:r>
          </a:p>
        </p:txBody>
      </p:sp>
    </p:spTree>
    <p:extLst>
      <p:ext uri="{BB962C8B-B14F-4D97-AF65-F5344CB8AC3E}">
        <p14:creationId xmlns:p14="http://schemas.microsoft.com/office/powerpoint/2010/main" val="10554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667" r:id="rId3"/>
    <p:sldLayoutId id="2147483708" r:id="rId4"/>
    <p:sldLayoutId id="2147483709" r:id="rId5"/>
    <p:sldLayoutId id="2147483669" r:id="rId6"/>
    <p:sldLayoutId id="2147483671" r:id="rId7"/>
    <p:sldLayoutId id="2147483707" r:id="rId8"/>
    <p:sldLayoutId id="2147483652" r:id="rId9"/>
    <p:sldLayoutId id="2147483653" r:id="rId10"/>
    <p:sldLayoutId id="2147483698" r:id="rId11"/>
    <p:sldLayoutId id="2147483659" r:id="rId12"/>
    <p:sldLayoutId id="2147483655" r:id="rId13"/>
    <p:sldLayoutId id="2147483679" r:id="rId14"/>
    <p:sldLayoutId id="2147483656" r:id="rId15"/>
    <p:sldLayoutId id="2147483657" r:id="rId16"/>
    <p:sldLayoutId id="21474836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7BB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png"/><Relationship Id="rId21" Type="http://schemas.openxmlformats.org/officeDocument/2006/relationships/image" Target="../media/image46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63" Type="http://schemas.openxmlformats.org/officeDocument/2006/relationships/image" Target="../media/image88.png"/><Relationship Id="rId68" Type="http://schemas.openxmlformats.org/officeDocument/2006/relationships/image" Target="../media/image93.png"/><Relationship Id="rId16" Type="http://schemas.openxmlformats.org/officeDocument/2006/relationships/image" Target="../media/image4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53" Type="http://schemas.openxmlformats.org/officeDocument/2006/relationships/image" Target="../media/image78.png"/><Relationship Id="rId58" Type="http://schemas.openxmlformats.org/officeDocument/2006/relationships/image" Target="../media/image83.png"/><Relationship Id="rId66" Type="http://schemas.openxmlformats.org/officeDocument/2006/relationships/image" Target="../media/image91.png"/><Relationship Id="rId74" Type="http://schemas.openxmlformats.org/officeDocument/2006/relationships/image" Target="../media/image99.png"/><Relationship Id="rId79" Type="http://schemas.openxmlformats.org/officeDocument/2006/relationships/image" Target="../media/image104.png"/><Relationship Id="rId5" Type="http://schemas.openxmlformats.org/officeDocument/2006/relationships/image" Target="../media/image30.png"/><Relationship Id="rId61" Type="http://schemas.openxmlformats.org/officeDocument/2006/relationships/image" Target="../media/image86.png"/><Relationship Id="rId19" Type="http://schemas.openxmlformats.org/officeDocument/2006/relationships/image" Target="../media/image4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56" Type="http://schemas.openxmlformats.org/officeDocument/2006/relationships/image" Target="../media/image81.png"/><Relationship Id="rId64" Type="http://schemas.openxmlformats.org/officeDocument/2006/relationships/image" Target="../media/image89.png"/><Relationship Id="rId69" Type="http://schemas.openxmlformats.org/officeDocument/2006/relationships/image" Target="../media/image94.png"/><Relationship Id="rId77" Type="http://schemas.openxmlformats.org/officeDocument/2006/relationships/image" Target="../media/image102.png"/><Relationship Id="rId8" Type="http://schemas.openxmlformats.org/officeDocument/2006/relationships/image" Target="../media/image33.png"/><Relationship Id="rId51" Type="http://schemas.openxmlformats.org/officeDocument/2006/relationships/image" Target="../media/image76.png"/><Relationship Id="rId72" Type="http://schemas.openxmlformats.org/officeDocument/2006/relationships/image" Target="../media/image97.png"/><Relationship Id="rId80" Type="http://schemas.openxmlformats.org/officeDocument/2006/relationships/image" Target="../media/image105.png"/><Relationship Id="rId3" Type="http://schemas.openxmlformats.org/officeDocument/2006/relationships/image" Target="../media/image28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46" Type="http://schemas.openxmlformats.org/officeDocument/2006/relationships/image" Target="../media/image71.png"/><Relationship Id="rId59" Type="http://schemas.openxmlformats.org/officeDocument/2006/relationships/image" Target="../media/image84.png"/><Relationship Id="rId67" Type="http://schemas.openxmlformats.org/officeDocument/2006/relationships/image" Target="../media/image92.png"/><Relationship Id="rId20" Type="http://schemas.openxmlformats.org/officeDocument/2006/relationships/image" Target="../media/image45.png"/><Relationship Id="rId41" Type="http://schemas.openxmlformats.org/officeDocument/2006/relationships/image" Target="../media/image66.png"/><Relationship Id="rId54" Type="http://schemas.openxmlformats.org/officeDocument/2006/relationships/image" Target="../media/image79.png"/><Relationship Id="rId62" Type="http://schemas.openxmlformats.org/officeDocument/2006/relationships/image" Target="../media/image87.png"/><Relationship Id="rId70" Type="http://schemas.openxmlformats.org/officeDocument/2006/relationships/image" Target="../media/image95.png"/><Relationship Id="rId75" Type="http://schemas.openxmlformats.org/officeDocument/2006/relationships/image" Target="../media/image10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57" Type="http://schemas.openxmlformats.org/officeDocument/2006/relationships/image" Target="../media/image82.png"/><Relationship Id="rId10" Type="http://schemas.openxmlformats.org/officeDocument/2006/relationships/image" Target="../media/image35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52" Type="http://schemas.openxmlformats.org/officeDocument/2006/relationships/image" Target="../media/image77.png"/><Relationship Id="rId60" Type="http://schemas.openxmlformats.org/officeDocument/2006/relationships/image" Target="../media/image85.png"/><Relationship Id="rId65" Type="http://schemas.openxmlformats.org/officeDocument/2006/relationships/image" Target="../media/image90.png"/><Relationship Id="rId73" Type="http://schemas.openxmlformats.org/officeDocument/2006/relationships/image" Target="../media/image98.png"/><Relationship Id="rId78" Type="http://schemas.openxmlformats.org/officeDocument/2006/relationships/image" Target="../media/image10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9" Type="http://schemas.openxmlformats.org/officeDocument/2006/relationships/image" Target="../media/image64.png"/><Relationship Id="rId34" Type="http://schemas.openxmlformats.org/officeDocument/2006/relationships/image" Target="../media/image59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76" Type="http://schemas.openxmlformats.org/officeDocument/2006/relationships/image" Target="../media/image101.png"/><Relationship Id="rId7" Type="http://schemas.openxmlformats.org/officeDocument/2006/relationships/image" Target="../media/image32.png"/><Relationship Id="rId71" Type="http://schemas.openxmlformats.org/officeDocument/2006/relationships/image" Target="../media/image96.png"/><Relationship Id="rId2" Type="http://schemas.openxmlformats.org/officeDocument/2006/relationships/image" Target="../media/image27.png"/><Relationship Id="rId2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0.png"/><Relationship Id="rId21" Type="http://schemas.openxmlformats.org/officeDocument/2006/relationships/image" Target="../media/image125.png"/><Relationship Id="rId42" Type="http://schemas.openxmlformats.org/officeDocument/2006/relationships/image" Target="../media/image33.png"/><Relationship Id="rId47" Type="http://schemas.openxmlformats.org/officeDocument/2006/relationships/image" Target="../media/image38.png"/><Relationship Id="rId63" Type="http://schemas.openxmlformats.org/officeDocument/2006/relationships/image" Target="../media/image54.png"/><Relationship Id="rId68" Type="http://schemas.openxmlformats.org/officeDocument/2006/relationships/image" Target="../media/image59.png"/><Relationship Id="rId84" Type="http://schemas.openxmlformats.org/officeDocument/2006/relationships/image" Target="../media/image75.png"/><Relationship Id="rId89" Type="http://schemas.openxmlformats.org/officeDocument/2006/relationships/image" Target="../media/image80.png"/><Relationship Id="rId112" Type="http://schemas.openxmlformats.org/officeDocument/2006/relationships/image" Target="../media/image103.png"/><Relationship Id="rId16" Type="http://schemas.openxmlformats.org/officeDocument/2006/relationships/image" Target="../media/image120.png"/><Relationship Id="rId107" Type="http://schemas.openxmlformats.org/officeDocument/2006/relationships/image" Target="../media/image98.png"/><Relationship Id="rId11" Type="http://schemas.openxmlformats.org/officeDocument/2006/relationships/image" Target="../media/image115.png"/><Relationship Id="rId32" Type="http://schemas.openxmlformats.org/officeDocument/2006/relationships/image" Target="../media/image136.png"/><Relationship Id="rId37" Type="http://schemas.openxmlformats.org/officeDocument/2006/relationships/image" Target="../media/image28.png"/><Relationship Id="rId53" Type="http://schemas.openxmlformats.org/officeDocument/2006/relationships/image" Target="../media/image44.png"/><Relationship Id="rId58" Type="http://schemas.openxmlformats.org/officeDocument/2006/relationships/image" Target="../media/image49.png"/><Relationship Id="rId74" Type="http://schemas.openxmlformats.org/officeDocument/2006/relationships/image" Target="../media/image65.png"/><Relationship Id="rId79" Type="http://schemas.openxmlformats.org/officeDocument/2006/relationships/image" Target="../media/image70.png"/><Relationship Id="rId102" Type="http://schemas.openxmlformats.org/officeDocument/2006/relationships/image" Target="../media/image93.png"/><Relationship Id="rId5" Type="http://schemas.openxmlformats.org/officeDocument/2006/relationships/image" Target="../media/image109.png"/><Relationship Id="rId90" Type="http://schemas.openxmlformats.org/officeDocument/2006/relationships/image" Target="../media/image81.png"/><Relationship Id="rId95" Type="http://schemas.openxmlformats.org/officeDocument/2006/relationships/image" Target="../media/image86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Relationship Id="rId43" Type="http://schemas.openxmlformats.org/officeDocument/2006/relationships/image" Target="../media/image34.png"/><Relationship Id="rId48" Type="http://schemas.openxmlformats.org/officeDocument/2006/relationships/image" Target="../media/image39.png"/><Relationship Id="rId64" Type="http://schemas.openxmlformats.org/officeDocument/2006/relationships/image" Target="../media/image55.png"/><Relationship Id="rId69" Type="http://schemas.openxmlformats.org/officeDocument/2006/relationships/image" Target="../media/image60.png"/><Relationship Id="rId113" Type="http://schemas.openxmlformats.org/officeDocument/2006/relationships/image" Target="../media/image104.png"/><Relationship Id="rId80" Type="http://schemas.openxmlformats.org/officeDocument/2006/relationships/image" Target="../media/image71.png"/><Relationship Id="rId85" Type="http://schemas.openxmlformats.org/officeDocument/2006/relationships/image" Target="../media/image76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33" Type="http://schemas.openxmlformats.org/officeDocument/2006/relationships/image" Target="../media/image137.png"/><Relationship Id="rId38" Type="http://schemas.openxmlformats.org/officeDocument/2006/relationships/image" Target="../media/image29.png"/><Relationship Id="rId59" Type="http://schemas.openxmlformats.org/officeDocument/2006/relationships/image" Target="../media/image50.png"/><Relationship Id="rId103" Type="http://schemas.openxmlformats.org/officeDocument/2006/relationships/image" Target="../media/image94.png"/><Relationship Id="rId108" Type="http://schemas.openxmlformats.org/officeDocument/2006/relationships/image" Target="../media/image99.png"/><Relationship Id="rId54" Type="http://schemas.openxmlformats.org/officeDocument/2006/relationships/image" Target="../media/image45.png"/><Relationship Id="rId70" Type="http://schemas.openxmlformats.org/officeDocument/2006/relationships/image" Target="../media/image61.png"/><Relationship Id="rId75" Type="http://schemas.openxmlformats.org/officeDocument/2006/relationships/image" Target="../media/image66.png"/><Relationship Id="rId91" Type="http://schemas.openxmlformats.org/officeDocument/2006/relationships/image" Target="../media/image82.png"/><Relationship Id="rId96" Type="http://schemas.openxmlformats.org/officeDocument/2006/relationships/image" Target="../media/image8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0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36" Type="http://schemas.openxmlformats.org/officeDocument/2006/relationships/image" Target="../media/image27.png"/><Relationship Id="rId49" Type="http://schemas.openxmlformats.org/officeDocument/2006/relationships/image" Target="../media/image40.png"/><Relationship Id="rId57" Type="http://schemas.openxmlformats.org/officeDocument/2006/relationships/image" Target="../media/image48.png"/><Relationship Id="rId106" Type="http://schemas.openxmlformats.org/officeDocument/2006/relationships/image" Target="../media/image97.png"/><Relationship Id="rId10" Type="http://schemas.openxmlformats.org/officeDocument/2006/relationships/image" Target="../media/image114.png"/><Relationship Id="rId31" Type="http://schemas.openxmlformats.org/officeDocument/2006/relationships/image" Target="../media/image135.png"/><Relationship Id="rId44" Type="http://schemas.openxmlformats.org/officeDocument/2006/relationships/image" Target="../media/image35.png"/><Relationship Id="rId52" Type="http://schemas.openxmlformats.org/officeDocument/2006/relationships/image" Target="../media/image43.png"/><Relationship Id="rId60" Type="http://schemas.openxmlformats.org/officeDocument/2006/relationships/image" Target="../media/image51.png"/><Relationship Id="rId65" Type="http://schemas.openxmlformats.org/officeDocument/2006/relationships/image" Target="../media/image56.png"/><Relationship Id="rId73" Type="http://schemas.openxmlformats.org/officeDocument/2006/relationships/image" Target="../media/image64.png"/><Relationship Id="rId78" Type="http://schemas.openxmlformats.org/officeDocument/2006/relationships/image" Target="../media/image69.png"/><Relationship Id="rId81" Type="http://schemas.openxmlformats.org/officeDocument/2006/relationships/image" Target="../media/image72.png"/><Relationship Id="rId86" Type="http://schemas.openxmlformats.org/officeDocument/2006/relationships/image" Target="../media/image77.png"/><Relationship Id="rId94" Type="http://schemas.openxmlformats.org/officeDocument/2006/relationships/image" Target="../media/image85.png"/><Relationship Id="rId99" Type="http://schemas.openxmlformats.org/officeDocument/2006/relationships/image" Target="../media/image90.png"/><Relationship Id="rId101" Type="http://schemas.openxmlformats.org/officeDocument/2006/relationships/image" Target="../media/image92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9" Type="http://schemas.openxmlformats.org/officeDocument/2006/relationships/image" Target="../media/image30.png"/><Relationship Id="rId109" Type="http://schemas.openxmlformats.org/officeDocument/2006/relationships/image" Target="../media/image100.png"/><Relationship Id="rId34" Type="http://schemas.openxmlformats.org/officeDocument/2006/relationships/image" Target="../media/image138.png"/><Relationship Id="rId50" Type="http://schemas.openxmlformats.org/officeDocument/2006/relationships/image" Target="../media/image41.png"/><Relationship Id="rId55" Type="http://schemas.openxmlformats.org/officeDocument/2006/relationships/image" Target="../media/image46.png"/><Relationship Id="rId76" Type="http://schemas.openxmlformats.org/officeDocument/2006/relationships/image" Target="../media/image67.png"/><Relationship Id="rId97" Type="http://schemas.openxmlformats.org/officeDocument/2006/relationships/image" Target="../media/image88.png"/><Relationship Id="rId104" Type="http://schemas.openxmlformats.org/officeDocument/2006/relationships/image" Target="../media/image95.png"/><Relationship Id="rId7" Type="http://schemas.openxmlformats.org/officeDocument/2006/relationships/image" Target="../media/image111.png"/><Relationship Id="rId71" Type="http://schemas.openxmlformats.org/officeDocument/2006/relationships/image" Target="../media/image62.png"/><Relationship Id="rId92" Type="http://schemas.openxmlformats.org/officeDocument/2006/relationships/image" Target="../media/image83.png"/><Relationship Id="rId2" Type="http://schemas.openxmlformats.org/officeDocument/2006/relationships/image" Target="../media/image106.png"/><Relationship Id="rId29" Type="http://schemas.openxmlformats.org/officeDocument/2006/relationships/image" Target="../media/image133.png"/><Relationship Id="rId24" Type="http://schemas.openxmlformats.org/officeDocument/2006/relationships/image" Target="../media/image128.png"/><Relationship Id="rId40" Type="http://schemas.openxmlformats.org/officeDocument/2006/relationships/image" Target="../media/image31.png"/><Relationship Id="rId45" Type="http://schemas.openxmlformats.org/officeDocument/2006/relationships/image" Target="../media/image36.png"/><Relationship Id="rId66" Type="http://schemas.openxmlformats.org/officeDocument/2006/relationships/image" Target="../media/image57.png"/><Relationship Id="rId87" Type="http://schemas.openxmlformats.org/officeDocument/2006/relationships/image" Target="../media/image78.png"/><Relationship Id="rId110" Type="http://schemas.openxmlformats.org/officeDocument/2006/relationships/image" Target="../media/image101.png"/><Relationship Id="rId61" Type="http://schemas.openxmlformats.org/officeDocument/2006/relationships/image" Target="../media/image52.png"/><Relationship Id="rId82" Type="http://schemas.openxmlformats.org/officeDocument/2006/relationships/image" Target="../media/image73.png"/><Relationship Id="rId19" Type="http://schemas.openxmlformats.org/officeDocument/2006/relationships/image" Target="../media/image123.png"/><Relationship Id="rId14" Type="http://schemas.openxmlformats.org/officeDocument/2006/relationships/image" Target="../media/image118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56" Type="http://schemas.openxmlformats.org/officeDocument/2006/relationships/image" Target="../media/image47.png"/><Relationship Id="rId77" Type="http://schemas.openxmlformats.org/officeDocument/2006/relationships/image" Target="../media/image68.png"/><Relationship Id="rId100" Type="http://schemas.openxmlformats.org/officeDocument/2006/relationships/image" Target="../media/image91.png"/><Relationship Id="rId105" Type="http://schemas.openxmlformats.org/officeDocument/2006/relationships/image" Target="../media/image96.png"/><Relationship Id="rId8" Type="http://schemas.openxmlformats.org/officeDocument/2006/relationships/image" Target="../media/image112.png"/><Relationship Id="rId51" Type="http://schemas.openxmlformats.org/officeDocument/2006/relationships/image" Target="../media/image42.png"/><Relationship Id="rId72" Type="http://schemas.openxmlformats.org/officeDocument/2006/relationships/image" Target="../media/image63.png"/><Relationship Id="rId93" Type="http://schemas.openxmlformats.org/officeDocument/2006/relationships/image" Target="../media/image84.png"/><Relationship Id="rId98" Type="http://schemas.openxmlformats.org/officeDocument/2006/relationships/image" Target="../media/image89.png"/><Relationship Id="rId3" Type="http://schemas.openxmlformats.org/officeDocument/2006/relationships/image" Target="../media/image107.png"/><Relationship Id="rId25" Type="http://schemas.openxmlformats.org/officeDocument/2006/relationships/image" Target="../media/image129.png"/><Relationship Id="rId46" Type="http://schemas.openxmlformats.org/officeDocument/2006/relationships/image" Target="../media/image37.png"/><Relationship Id="rId67" Type="http://schemas.openxmlformats.org/officeDocument/2006/relationships/image" Target="../media/image58.png"/><Relationship Id="rId20" Type="http://schemas.openxmlformats.org/officeDocument/2006/relationships/image" Target="../media/image124.png"/><Relationship Id="rId41" Type="http://schemas.openxmlformats.org/officeDocument/2006/relationships/image" Target="../media/image32.png"/><Relationship Id="rId62" Type="http://schemas.openxmlformats.org/officeDocument/2006/relationships/image" Target="../media/image53.png"/><Relationship Id="rId83" Type="http://schemas.openxmlformats.org/officeDocument/2006/relationships/image" Target="../media/image74.png"/><Relationship Id="rId88" Type="http://schemas.openxmlformats.org/officeDocument/2006/relationships/image" Target="../media/image79.png"/><Relationship Id="rId111" Type="http://schemas.openxmlformats.org/officeDocument/2006/relationships/image" Target="../media/image10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7A834-63E3-9937-C576-486F42E94D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BE47F9-64D8-4166-3C6F-001B25087D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555D608-B913-3B7C-16A2-D84751184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2355" y="649224"/>
            <a:ext cx="4123701" cy="7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7C837-5916-8E28-F731-09269C34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BDE74E-81F4-7327-70E1-28161D418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52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387CABB-F272-4AAC-E096-19E4B3C21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2088"/>
            <a:ext cx="5181600" cy="4351338"/>
          </a:xfrm>
        </p:spPr>
        <p:txBody>
          <a:bodyPr/>
          <a:lstStyle/>
          <a:p>
            <a:endParaRPr lang="pt-BR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864283E-A099-2206-1D14-1FFDA4851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443531"/>
              </p:ext>
            </p:extLst>
          </p:nvPr>
        </p:nvGraphicFramePr>
        <p:xfrm>
          <a:off x="668520" y="2256538"/>
          <a:ext cx="4815343" cy="321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8CE9448E-19FE-4145-4136-D77361B8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pt-BR"/>
              <a:t>TITULO AQUI</a:t>
            </a:r>
          </a:p>
        </p:txBody>
      </p:sp>
    </p:spTree>
    <p:extLst>
      <p:ext uri="{BB962C8B-B14F-4D97-AF65-F5344CB8AC3E}">
        <p14:creationId xmlns:p14="http://schemas.microsoft.com/office/powerpoint/2010/main" val="423651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8C6F6-9B16-B0A5-AF8C-F1378F86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AF4AA9-FB1F-4BCB-A414-5C07CF109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96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7CA7DB-1009-7B56-161B-BB3DA1BE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17" y="2098758"/>
            <a:ext cx="3866147" cy="1325563"/>
          </a:xfrm>
        </p:spPr>
        <p:txBody>
          <a:bodyPr/>
          <a:lstStyle/>
          <a:p>
            <a:r>
              <a:rPr lang="pt-BR"/>
              <a:t>Obrigado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84B2A22-440F-DAFB-19A4-14CA7AA51ADF}"/>
              </a:ext>
            </a:extLst>
          </p:cNvPr>
          <p:cNvSpPr txBox="1">
            <a:spLocks/>
          </p:cNvSpPr>
          <p:nvPr/>
        </p:nvSpPr>
        <p:spPr>
          <a:xfrm>
            <a:off x="8051730" y="4930900"/>
            <a:ext cx="38661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pt-BR" sz="1200" b="0" i="0" dirty="0">
              <a:solidFill>
                <a:schemeClr val="tx2"/>
              </a:solidFill>
              <a:effectLst/>
              <a:latin typeface="Roboto" panose="02000000000000000000" pitchFamily="2" charset="0"/>
            </a:endParaRPr>
          </a:p>
          <a:p>
            <a:r>
              <a:rPr lang="pt-BR" sz="1200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São Paulo – SP</a:t>
            </a:r>
            <a:br>
              <a:rPr lang="pt-BR" sz="1200" dirty="0">
                <a:solidFill>
                  <a:schemeClr val="tx2"/>
                </a:solidFill>
              </a:rPr>
            </a:br>
            <a:r>
              <a:rPr lang="pt-BR" sz="1200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Centro Logístico Jaguaré CLJ, Av. Jaguaré, nº 818, galpão 13, Bairro Jaguaré</a:t>
            </a:r>
            <a:br>
              <a:rPr lang="pt-BR" sz="1200" dirty="0">
                <a:solidFill>
                  <a:schemeClr val="tx2"/>
                </a:solidFill>
              </a:rPr>
            </a:br>
            <a:r>
              <a:rPr lang="pt-BR" sz="1200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CEP  05346 000</a:t>
            </a:r>
            <a:br>
              <a:rPr lang="pt-BR" sz="1200" dirty="0">
                <a:solidFill>
                  <a:schemeClr val="tx2"/>
                </a:solidFill>
              </a:rPr>
            </a:br>
            <a:r>
              <a:rPr lang="pt-BR" sz="1200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Telefone: 55 11 3572 1700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12" name="Google Shape;175;p21">
            <a:extLst>
              <a:ext uri="{FF2B5EF4-FFF2-40B4-BE49-F238E27FC236}">
                <a16:creationId xmlns:a16="http://schemas.microsoft.com/office/drawing/2014/main" id="{F4B0E9BC-556E-0681-645C-034AE3294C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5495" y="5178691"/>
            <a:ext cx="995192" cy="99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35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EFCA-995E-187D-A62F-15AB43B8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33" y="108284"/>
            <a:ext cx="5663533" cy="1146293"/>
          </a:xfrm>
        </p:spPr>
        <p:txBody>
          <a:bodyPr/>
          <a:lstStyle/>
          <a:p>
            <a:r>
              <a:rPr lang="pt-BR" dirty="0"/>
              <a:t>Apresentação nova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513CAF-AF3E-573F-CC78-197958CA9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220" y="1178036"/>
            <a:ext cx="5254914" cy="2725349"/>
          </a:xfrm>
        </p:spPr>
        <p:txBody>
          <a:bodyPr>
            <a:normAutofit lnSpcReduction="10000"/>
          </a:bodyPr>
          <a:lstStyle/>
          <a:p>
            <a:r>
              <a:rPr lang="pt-BR" sz="1600" dirty="0">
                <a:solidFill>
                  <a:schemeClr val="tx2"/>
                </a:solidFill>
              </a:rPr>
              <a:t>Aqui você pode colocar seu conteúdo, mas padronizado, limpo e com cores vivas.</a:t>
            </a:r>
          </a:p>
          <a:p>
            <a:r>
              <a:rPr lang="pt-BR" sz="1600" dirty="0">
                <a:solidFill>
                  <a:schemeClr val="tx2"/>
                </a:solidFill>
              </a:rPr>
              <a:t>Vendo as dicas na tela laranja, você consegue escolher qualquer imagem relacionada a sua apresentação.</a:t>
            </a:r>
          </a:p>
          <a:p>
            <a:r>
              <a:rPr lang="pt-BR" sz="1600" dirty="0">
                <a:solidFill>
                  <a:schemeClr val="tx2"/>
                </a:solidFill>
              </a:rPr>
              <a:t>Caso não encontre uma imagens que não represente sua apresentação, entre em contato com o marketing que iremos montar as telas que precisa para sua apresentação </a:t>
            </a:r>
          </a:p>
          <a:p>
            <a:r>
              <a:rPr lang="pt-BR" sz="1600" dirty="0">
                <a:solidFill>
                  <a:schemeClr val="tx2"/>
                </a:solidFill>
              </a:rPr>
              <a:t>Siga sempre a fonte e core encontrada nesse </a:t>
            </a:r>
            <a:r>
              <a:rPr lang="pt-BR" sz="1600" dirty="0" err="1">
                <a:solidFill>
                  <a:schemeClr val="tx2"/>
                </a:solidFill>
              </a:rPr>
              <a:t>template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3539FC4-F103-49E4-50D9-71B4C1C5FF35}"/>
              </a:ext>
            </a:extLst>
          </p:cNvPr>
          <p:cNvSpPr/>
          <p:nvPr/>
        </p:nvSpPr>
        <p:spPr>
          <a:xfrm>
            <a:off x="635333" y="4144077"/>
            <a:ext cx="5257800" cy="16916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312E65-BD6B-45A7-6313-C515565B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70" y="4168210"/>
            <a:ext cx="2753109" cy="1600423"/>
          </a:xfrm>
          <a:prstGeom prst="rect">
            <a:avLst/>
          </a:prstGeom>
          <a:ln w="38100">
            <a:solidFill>
              <a:srgbClr val="71CC98"/>
            </a:solidFill>
          </a:ln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7936AF6-74C0-62F1-D5E0-EFEF7C8A62C1}"/>
              </a:ext>
            </a:extLst>
          </p:cNvPr>
          <p:cNvSpPr txBox="1">
            <a:spLocks/>
          </p:cNvSpPr>
          <p:nvPr/>
        </p:nvSpPr>
        <p:spPr>
          <a:xfrm>
            <a:off x="635333" y="4510213"/>
            <a:ext cx="2447637" cy="109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Sempre usem a primeira fileira de cores contida nesse tema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A5C3013-8A3F-D264-44AA-2DA346236095}"/>
              </a:ext>
            </a:extLst>
          </p:cNvPr>
          <p:cNvSpPr/>
          <p:nvPr/>
        </p:nvSpPr>
        <p:spPr>
          <a:xfrm>
            <a:off x="2946732" y="4510213"/>
            <a:ext cx="3084946" cy="3420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76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E25204-173C-7CFD-2521-9D22BCBC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1751807"/>
            <a:ext cx="5964072" cy="2852737"/>
          </a:xfrm>
        </p:spPr>
        <p:txBody>
          <a:bodyPr/>
          <a:lstStyle/>
          <a:p>
            <a:r>
              <a:rPr lang="pt-BR"/>
              <a:t>Coloque aqui a divisão do tópico da sua apresentação </a:t>
            </a:r>
          </a:p>
        </p:txBody>
      </p:sp>
    </p:spTree>
    <p:extLst>
      <p:ext uri="{BB962C8B-B14F-4D97-AF65-F5344CB8AC3E}">
        <p14:creationId xmlns:p14="http://schemas.microsoft.com/office/powerpoint/2010/main" val="119526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E25204-173C-7CFD-2521-9D22BCBC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763" y="1752600"/>
            <a:ext cx="5647405" cy="2852738"/>
          </a:xfrm>
        </p:spPr>
        <p:txBody>
          <a:bodyPr>
            <a:normAutofit/>
          </a:bodyPr>
          <a:lstStyle/>
          <a:p>
            <a:r>
              <a:rPr lang="pt-BR" sz="3600" dirty="0"/>
              <a:t>Temos várias imagens nessa opacidade clicando em inserir</a:t>
            </a:r>
            <a:br>
              <a:rPr lang="pt-BR" sz="3600" dirty="0"/>
            </a:br>
            <a:r>
              <a:rPr lang="pt-BR" sz="3600" dirty="0"/>
              <a:t>Novo Slide</a:t>
            </a:r>
          </a:p>
        </p:txBody>
      </p:sp>
    </p:spTree>
    <p:extLst>
      <p:ext uri="{BB962C8B-B14F-4D97-AF65-F5344CB8AC3E}">
        <p14:creationId xmlns:p14="http://schemas.microsoft.com/office/powerpoint/2010/main" val="359051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tângulo 118">
            <a:extLst>
              <a:ext uri="{FF2B5EF4-FFF2-40B4-BE49-F238E27FC236}">
                <a16:creationId xmlns:a16="http://schemas.microsoft.com/office/drawing/2014/main" id="{CF7ACAEA-E4DC-AEC1-C437-701B1BF88B00}"/>
              </a:ext>
            </a:extLst>
          </p:cNvPr>
          <p:cNvSpPr/>
          <p:nvPr/>
        </p:nvSpPr>
        <p:spPr>
          <a:xfrm>
            <a:off x="934424" y="2001307"/>
            <a:ext cx="10070279" cy="11734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9CB8BC47-08B5-F6BC-3706-1FACBFD6532E}"/>
              </a:ext>
            </a:extLst>
          </p:cNvPr>
          <p:cNvSpPr txBox="1"/>
          <p:nvPr/>
        </p:nvSpPr>
        <p:spPr>
          <a:xfrm>
            <a:off x="1030649" y="478465"/>
            <a:ext cx="992016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047BB"/>
                </a:solidFill>
                <a:latin typeface="Verdana"/>
                <a:ea typeface="Raleway"/>
                <a:cs typeface="Raleway"/>
                <a:sym typeface="Raleway"/>
              </a:rPr>
              <a:t>Aqui você encontra vários ícones</a:t>
            </a:r>
            <a:endParaRPr lang="pt-BR" b="1">
              <a:solidFill>
                <a:srgbClr val="0047BB"/>
              </a:solidFill>
              <a:latin typeface="Verdana"/>
              <a:ea typeface="Raleway"/>
              <a:cs typeface="Raleway"/>
            </a:endParaRPr>
          </a:p>
        </p:txBody>
      </p:sp>
      <p:pic>
        <p:nvPicPr>
          <p:cNvPr id="39" name="Google Shape;154;p21">
            <a:extLst>
              <a:ext uri="{FF2B5EF4-FFF2-40B4-BE49-F238E27FC236}">
                <a16:creationId xmlns:a16="http://schemas.microsoft.com/office/drawing/2014/main" id="{B48216A3-8124-994C-F949-9DE491D762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0649" y="344583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55;p21">
            <a:extLst>
              <a:ext uri="{FF2B5EF4-FFF2-40B4-BE49-F238E27FC236}">
                <a16:creationId xmlns:a16="http://schemas.microsoft.com/office/drawing/2014/main" id="{B3E4CDF1-3566-BC28-2E71-0064574A92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357" y="344583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56;p21">
            <a:extLst>
              <a:ext uri="{FF2B5EF4-FFF2-40B4-BE49-F238E27FC236}">
                <a16:creationId xmlns:a16="http://schemas.microsoft.com/office/drawing/2014/main" id="{0F72B8F6-C16D-0F41-FFD3-F4A019FEF7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4066" y="344583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57;p21">
            <a:extLst>
              <a:ext uri="{FF2B5EF4-FFF2-40B4-BE49-F238E27FC236}">
                <a16:creationId xmlns:a16="http://schemas.microsoft.com/office/drawing/2014/main" id="{CBC33493-1CB7-B5F4-2999-BD2C425590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0775" y="344583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58;p21">
            <a:extLst>
              <a:ext uri="{FF2B5EF4-FFF2-40B4-BE49-F238E27FC236}">
                <a16:creationId xmlns:a16="http://schemas.microsoft.com/office/drawing/2014/main" id="{C87731C0-DAA2-A400-6857-35DA0552374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7484" y="344583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59;p21">
            <a:extLst>
              <a:ext uri="{FF2B5EF4-FFF2-40B4-BE49-F238E27FC236}">
                <a16:creationId xmlns:a16="http://schemas.microsoft.com/office/drawing/2014/main" id="{C311CFA2-C09B-DDC8-2F25-8367449542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4193" y="344583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60;p21">
            <a:extLst>
              <a:ext uri="{FF2B5EF4-FFF2-40B4-BE49-F238E27FC236}">
                <a16:creationId xmlns:a16="http://schemas.microsoft.com/office/drawing/2014/main" id="{12C5C344-A1B8-B5CD-4F40-A6CA30DCC9A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50903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61;p21">
            <a:extLst>
              <a:ext uri="{FF2B5EF4-FFF2-40B4-BE49-F238E27FC236}">
                <a16:creationId xmlns:a16="http://schemas.microsoft.com/office/drawing/2014/main" id="{15C113D4-E58D-19AE-215B-1BDE2DDBC2B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37612" y="3445837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62;p21">
            <a:extLst>
              <a:ext uri="{FF2B5EF4-FFF2-40B4-BE49-F238E27FC236}">
                <a16:creationId xmlns:a16="http://schemas.microsoft.com/office/drawing/2014/main" id="{E8276085-BE1E-69E9-FAC4-FF79525644B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24321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63;p21">
            <a:extLst>
              <a:ext uri="{FF2B5EF4-FFF2-40B4-BE49-F238E27FC236}">
                <a16:creationId xmlns:a16="http://schemas.microsoft.com/office/drawing/2014/main" id="{5F864ABC-3663-781C-195C-2952363BBFC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11031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64;p21">
            <a:extLst>
              <a:ext uri="{FF2B5EF4-FFF2-40B4-BE49-F238E27FC236}">
                <a16:creationId xmlns:a16="http://schemas.microsoft.com/office/drawing/2014/main" id="{6A763688-2CA3-73EB-8035-62A6D9420E7D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97740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65;p21">
            <a:extLst>
              <a:ext uri="{FF2B5EF4-FFF2-40B4-BE49-F238E27FC236}">
                <a16:creationId xmlns:a16="http://schemas.microsoft.com/office/drawing/2014/main" id="{9D583317-8690-1E4E-D946-7CA317B0567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84449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66;p21">
            <a:extLst>
              <a:ext uri="{FF2B5EF4-FFF2-40B4-BE49-F238E27FC236}">
                <a16:creationId xmlns:a16="http://schemas.microsoft.com/office/drawing/2014/main" id="{F9DDC8FB-D41A-C365-917A-5CF3CE8B5E2A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71158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67;p21">
            <a:extLst>
              <a:ext uri="{FF2B5EF4-FFF2-40B4-BE49-F238E27FC236}">
                <a16:creationId xmlns:a16="http://schemas.microsoft.com/office/drawing/2014/main" id="{71555C13-07F5-A27D-76F1-981C5B59A607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57867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68;p21">
            <a:extLst>
              <a:ext uri="{FF2B5EF4-FFF2-40B4-BE49-F238E27FC236}">
                <a16:creationId xmlns:a16="http://schemas.microsoft.com/office/drawing/2014/main" id="{BFD460BC-C772-5F41-91C9-A471155951BD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44576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69;p21">
            <a:extLst>
              <a:ext uri="{FF2B5EF4-FFF2-40B4-BE49-F238E27FC236}">
                <a16:creationId xmlns:a16="http://schemas.microsoft.com/office/drawing/2014/main" id="{FCEFC7EE-5895-8AE9-33BC-ED9E74BAF54D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831285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70;p21">
            <a:extLst>
              <a:ext uri="{FF2B5EF4-FFF2-40B4-BE49-F238E27FC236}">
                <a16:creationId xmlns:a16="http://schemas.microsoft.com/office/drawing/2014/main" id="{F68B222D-496C-FFDA-51C5-E11D1D4C74C1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417994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71;p21">
            <a:extLst>
              <a:ext uri="{FF2B5EF4-FFF2-40B4-BE49-F238E27FC236}">
                <a16:creationId xmlns:a16="http://schemas.microsoft.com/office/drawing/2014/main" id="{04B52A3A-1F97-B7E8-9161-89593A850C11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30649" y="4032545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72;p21">
            <a:extLst>
              <a:ext uri="{FF2B5EF4-FFF2-40B4-BE49-F238E27FC236}">
                <a16:creationId xmlns:a16="http://schemas.microsoft.com/office/drawing/2014/main" id="{49C54B25-3EC0-4FB3-099F-0057180AB80E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17357" y="403254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73;p21">
            <a:extLst>
              <a:ext uri="{FF2B5EF4-FFF2-40B4-BE49-F238E27FC236}">
                <a16:creationId xmlns:a16="http://schemas.microsoft.com/office/drawing/2014/main" id="{523BAA72-2CF0-31E3-BAEC-511477E23AD6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04066" y="403254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74;p21">
            <a:extLst>
              <a:ext uri="{FF2B5EF4-FFF2-40B4-BE49-F238E27FC236}">
                <a16:creationId xmlns:a16="http://schemas.microsoft.com/office/drawing/2014/main" id="{CD6432CB-00CE-67AE-3E87-E67A0D7BD594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790775" y="403254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75;p21">
            <a:extLst>
              <a:ext uri="{FF2B5EF4-FFF2-40B4-BE49-F238E27FC236}">
                <a16:creationId xmlns:a16="http://schemas.microsoft.com/office/drawing/2014/main" id="{170F930C-CF74-CD4D-C4A0-7162510D8B18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377484" y="403254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76;p21">
            <a:extLst>
              <a:ext uri="{FF2B5EF4-FFF2-40B4-BE49-F238E27FC236}">
                <a16:creationId xmlns:a16="http://schemas.microsoft.com/office/drawing/2014/main" id="{A056533B-0CF8-76A0-8EE4-621047F606A8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964193" y="403254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77;p21">
            <a:extLst>
              <a:ext uri="{FF2B5EF4-FFF2-40B4-BE49-F238E27FC236}">
                <a16:creationId xmlns:a16="http://schemas.microsoft.com/office/drawing/2014/main" id="{AEA34042-B3E3-B5E3-6FC1-267E61BD6D57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550903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78;p21">
            <a:extLst>
              <a:ext uri="{FF2B5EF4-FFF2-40B4-BE49-F238E27FC236}">
                <a16:creationId xmlns:a16="http://schemas.microsoft.com/office/drawing/2014/main" id="{A7B4352B-149F-AB8E-5A83-9BF8747091B0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137612" y="403254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79;p21">
            <a:extLst>
              <a:ext uri="{FF2B5EF4-FFF2-40B4-BE49-F238E27FC236}">
                <a16:creationId xmlns:a16="http://schemas.microsoft.com/office/drawing/2014/main" id="{4DE348E0-3147-23F1-AEA7-BB3FC6CA22E6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724321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0;p21">
            <a:extLst>
              <a:ext uri="{FF2B5EF4-FFF2-40B4-BE49-F238E27FC236}">
                <a16:creationId xmlns:a16="http://schemas.microsoft.com/office/drawing/2014/main" id="{A8B1C154-CFBE-B967-A606-720CBCE62060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311031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1;p21">
            <a:extLst>
              <a:ext uri="{FF2B5EF4-FFF2-40B4-BE49-F238E27FC236}">
                <a16:creationId xmlns:a16="http://schemas.microsoft.com/office/drawing/2014/main" id="{2E9CAAFF-9E68-BEA1-DBCB-27B5081E6ADB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6897740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21">
            <a:extLst>
              <a:ext uri="{FF2B5EF4-FFF2-40B4-BE49-F238E27FC236}">
                <a16:creationId xmlns:a16="http://schemas.microsoft.com/office/drawing/2014/main" id="{7919A2A5-32CC-2163-AA0F-E391494EB2CD}"/>
              </a:ext>
            </a:extLst>
          </p:cNvPr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484449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3;p21">
            <a:extLst>
              <a:ext uri="{FF2B5EF4-FFF2-40B4-BE49-F238E27FC236}">
                <a16:creationId xmlns:a16="http://schemas.microsoft.com/office/drawing/2014/main" id="{AB7C29F2-4CAF-4584-B959-8F3E1C114FF7}"/>
              </a:ext>
            </a:extLst>
          </p:cNvPr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8071158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4;p21">
            <a:extLst>
              <a:ext uri="{FF2B5EF4-FFF2-40B4-BE49-F238E27FC236}">
                <a16:creationId xmlns:a16="http://schemas.microsoft.com/office/drawing/2014/main" id="{F7F3AE34-8F15-2324-3E20-A1E4DA67CB91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8657867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5;p21">
            <a:extLst>
              <a:ext uri="{FF2B5EF4-FFF2-40B4-BE49-F238E27FC236}">
                <a16:creationId xmlns:a16="http://schemas.microsoft.com/office/drawing/2014/main" id="{31270CB6-BE2C-A0F9-72B5-19EACD8E4CAF}"/>
              </a:ext>
            </a:extLst>
          </p:cNvPr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9244576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186;p21">
            <a:extLst>
              <a:ext uri="{FF2B5EF4-FFF2-40B4-BE49-F238E27FC236}">
                <a16:creationId xmlns:a16="http://schemas.microsoft.com/office/drawing/2014/main" id="{02A82BE3-CC3D-6313-23E3-AFBE1F60BBF5}"/>
              </a:ext>
            </a:extLst>
          </p:cNvPr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9831285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187;p21">
            <a:extLst>
              <a:ext uri="{FF2B5EF4-FFF2-40B4-BE49-F238E27FC236}">
                <a16:creationId xmlns:a16="http://schemas.microsoft.com/office/drawing/2014/main" id="{C4002584-BA8A-7C26-D866-91713F18B9FA}"/>
              </a:ext>
            </a:extLst>
          </p:cNvPr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10417994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188;p21">
            <a:extLst>
              <a:ext uri="{FF2B5EF4-FFF2-40B4-BE49-F238E27FC236}">
                <a16:creationId xmlns:a16="http://schemas.microsoft.com/office/drawing/2014/main" id="{037D3030-147C-646E-EAF4-C65D81F38019}"/>
              </a:ext>
            </a:extLst>
          </p:cNvPr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030649" y="4619315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189;p21">
            <a:extLst>
              <a:ext uri="{FF2B5EF4-FFF2-40B4-BE49-F238E27FC236}">
                <a16:creationId xmlns:a16="http://schemas.microsoft.com/office/drawing/2014/main" id="{934321C3-EF75-4B11-E783-C747E5DCEB5E}"/>
              </a:ext>
            </a:extLst>
          </p:cNvPr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1617357" y="461931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190;p21">
            <a:extLst>
              <a:ext uri="{FF2B5EF4-FFF2-40B4-BE49-F238E27FC236}">
                <a16:creationId xmlns:a16="http://schemas.microsoft.com/office/drawing/2014/main" id="{104A764D-7178-903B-4F4A-030452B5027B}"/>
              </a:ext>
            </a:extLst>
          </p:cNvPr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204066" y="461931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91;p21">
            <a:extLst>
              <a:ext uri="{FF2B5EF4-FFF2-40B4-BE49-F238E27FC236}">
                <a16:creationId xmlns:a16="http://schemas.microsoft.com/office/drawing/2014/main" id="{4C6ADF89-081B-7937-847F-FEAC9908542F}"/>
              </a:ext>
            </a:extLst>
          </p:cNvPr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790775" y="461931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192;p21">
            <a:extLst>
              <a:ext uri="{FF2B5EF4-FFF2-40B4-BE49-F238E27FC236}">
                <a16:creationId xmlns:a16="http://schemas.microsoft.com/office/drawing/2014/main" id="{20E6E0CF-5336-2083-59DE-04BAEE5AD4EA}"/>
              </a:ext>
            </a:extLst>
          </p:cNvPr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3377484" y="461931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193;p21">
            <a:extLst>
              <a:ext uri="{FF2B5EF4-FFF2-40B4-BE49-F238E27FC236}">
                <a16:creationId xmlns:a16="http://schemas.microsoft.com/office/drawing/2014/main" id="{4EA532CB-CDBD-FC3D-1135-99BA8466B46D}"/>
              </a:ext>
            </a:extLst>
          </p:cNvPr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3964193" y="461931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194;p21">
            <a:extLst>
              <a:ext uri="{FF2B5EF4-FFF2-40B4-BE49-F238E27FC236}">
                <a16:creationId xmlns:a16="http://schemas.microsoft.com/office/drawing/2014/main" id="{8891A41C-550D-04BD-EAA3-05184AF11CF1}"/>
              </a:ext>
            </a:extLst>
          </p:cNvPr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4550903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195;p21">
            <a:extLst>
              <a:ext uri="{FF2B5EF4-FFF2-40B4-BE49-F238E27FC236}">
                <a16:creationId xmlns:a16="http://schemas.microsoft.com/office/drawing/2014/main" id="{A26EE0DB-B7DF-2003-5AD9-9CC85C058D6D}"/>
              </a:ext>
            </a:extLst>
          </p:cNvPr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5137612" y="46193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196;p21">
            <a:extLst>
              <a:ext uri="{FF2B5EF4-FFF2-40B4-BE49-F238E27FC236}">
                <a16:creationId xmlns:a16="http://schemas.microsoft.com/office/drawing/2014/main" id="{CB113FB8-C08E-DAB7-7987-8B561853F080}"/>
              </a:ext>
            </a:extLst>
          </p:cNvPr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5724321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197;p21">
            <a:extLst>
              <a:ext uri="{FF2B5EF4-FFF2-40B4-BE49-F238E27FC236}">
                <a16:creationId xmlns:a16="http://schemas.microsoft.com/office/drawing/2014/main" id="{8751B373-BC7C-5B91-95DA-912E2CA12A53}"/>
              </a:ext>
            </a:extLst>
          </p:cNvPr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6311031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198;p21">
            <a:extLst>
              <a:ext uri="{FF2B5EF4-FFF2-40B4-BE49-F238E27FC236}">
                <a16:creationId xmlns:a16="http://schemas.microsoft.com/office/drawing/2014/main" id="{50223340-5A4C-8FB0-94D3-88DCE4B4C0D5}"/>
              </a:ext>
            </a:extLst>
          </p:cNvPr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6897740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199;p21">
            <a:extLst>
              <a:ext uri="{FF2B5EF4-FFF2-40B4-BE49-F238E27FC236}">
                <a16:creationId xmlns:a16="http://schemas.microsoft.com/office/drawing/2014/main" id="{25AB50C6-C9F9-2112-D949-4A348AE1E984}"/>
              </a:ext>
            </a:extLst>
          </p:cNvPr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7484449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200;p21">
            <a:extLst>
              <a:ext uri="{FF2B5EF4-FFF2-40B4-BE49-F238E27FC236}">
                <a16:creationId xmlns:a16="http://schemas.microsoft.com/office/drawing/2014/main" id="{737BBB68-817B-E2C5-7D06-67990A5528E6}"/>
              </a:ext>
            </a:extLst>
          </p:cNvPr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8071158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201;p21">
            <a:extLst>
              <a:ext uri="{FF2B5EF4-FFF2-40B4-BE49-F238E27FC236}">
                <a16:creationId xmlns:a16="http://schemas.microsoft.com/office/drawing/2014/main" id="{739C986A-1203-280A-AA9D-9CA24C38F917}"/>
              </a:ext>
            </a:extLst>
          </p:cNvPr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8657867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202;p21">
            <a:extLst>
              <a:ext uri="{FF2B5EF4-FFF2-40B4-BE49-F238E27FC236}">
                <a16:creationId xmlns:a16="http://schemas.microsoft.com/office/drawing/2014/main" id="{3FBCEF00-0588-757D-E48D-ED186FD36296}"/>
              </a:ext>
            </a:extLst>
          </p:cNvPr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9244576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203;p21">
            <a:extLst>
              <a:ext uri="{FF2B5EF4-FFF2-40B4-BE49-F238E27FC236}">
                <a16:creationId xmlns:a16="http://schemas.microsoft.com/office/drawing/2014/main" id="{25C97F6A-36F2-FB4B-8228-C83A1615F80F}"/>
              </a:ext>
            </a:extLst>
          </p:cNvPr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9831285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204;p21">
            <a:extLst>
              <a:ext uri="{FF2B5EF4-FFF2-40B4-BE49-F238E27FC236}">
                <a16:creationId xmlns:a16="http://schemas.microsoft.com/office/drawing/2014/main" id="{19F5F720-6A94-8073-CE31-831EBD4B365C}"/>
              </a:ext>
            </a:extLst>
          </p:cNvPr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10417994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205;p21">
            <a:extLst>
              <a:ext uri="{FF2B5EF4-FFF2-40B4-BE49-F238E27FC236}">
                <a16:creationId xmlns:a16="http://schemas.microsoft.com/office/drawing/2014/main" id="{FAABC63E-1B52-3C96-2C24-9186D271619E}"/>
              </a:ext>
            </a:extLst>
          </p:cNvPr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1030649" y="520611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206;p21">
            <a:extLst>
              <a:ext uri="{FF2B5EF4-FFF2-40B4-BE49-F238E27FC236}">
                <a16:creationId xmlns:a16="http://schemas.microsoft.com/office/drawing/2014/main" id="{5C970FBC-FAAB-2D7D-EA6D-8BE00B866CBF}"/>
              </a:ext>
            </a:extLst>
          </p:cNvPr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1617357" y="520611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207;p21">
            <a:extLst>
              <a:ext uri="{FF2B5EF4-FFF2-40B4-BE49-F238E27FC236}">
                <a16:creationId xmlns:a16="http://schemas.microsoft.com/office/drawing/2014/main" id="{D45ED000-B999-D1ED-CD6F-51976BF2363A}"/>
              </a:ext>
            </a:extLst>
          </p:cNvPr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2204066" y="520611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208;p21">
            <a:extLst>
              <a:ext uri="{FF2B5EF4-FFF2-40B4-BE49-F238E27FC236}">
                <a16:creationId xmlns:a16="http://schemas.microsoft.com/office/drawing/2014/main" id="{BEA1922A-B3A2-DB34-E596-ED87E3A9769B}"/>
              </a:ext>
            </a:extLst>
          </p:cNvPr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2790775" y="520611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209;p21">
            <a:extLst>
              <a:ext uri="{FF2B5EF4-FFF2-40B4-BE49-F238E27FC236}">
                <a16:creationId xmlns:a16="http://schemas.microsoft.com/office/drawing/2014/main" id="{3EAB08B2-3DC4-1C1B-ED39-DAF1F171F6F0}"/>
              </a:ext>
            </a:extLst>
          </p:cNvPr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3377484" y="520611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210;p21">
            <a:extLst>
              <a:ext uri="{FF2B5EF4-FFF2-40B4-BE49-F238E27FC236}">
                <a16:creationId xmlns:a16="http://schemas.microsoft.com/office/drawing/2014/main" id="{0EC4577F-9DCB-960A-6AE6-C6D54F84F349}"/>
              </a:ext>
            </a:extLst>
          </p:cNvPr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3964193" y="520611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211;p21">
            <a:extLst>
              <a:ext uri="{FF2B5EF4-FFF2-40B4-BE49-F238E27FC236}">
                <a16:creationId xmlns:a16="http://schemas.microsoft.com/office/drawing/2014/main" id="{CD55C59C-ED39-9300-C67B-22C7F41E2013}"/>
              </a:ext>
            </a:extLst>
          </p:cNvPr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4550903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212;p21">
            <a:extLst>
              <a:ext uri="{FF2B5EF4-FFF2-40B4-BE49-F238E27FC236}">
                <a16:creationId xmlns:a16="http://schemas.microsoft.com/office/drawing/2014/main" id="{BE995A8D-B0D2-6697-5606-88ACA35DF8EB}"/>
              </a:ext>
            </a:extLst>
          </p:cNvPr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5137612" y="5206117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213;p21">
            <a:extLst>
              <a:ext uri="{FF2B5EF4-FFF2-40B4-BE49-F238E27FC236}">
                <a16:creationId xmlns:a16="http://schemas.microsoft.com/office/drawing/2014/main" id="{3F996F6D-9564-6880-0A6F-DB0EF465CF96}"/>
              </a:ext>
            </a:extLst>
          </p:cNvPr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5724321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214;p21">
            <a:extLst>
              <a:ext uri="{FF2B5EF4-FFF2-40B4-BE49-F238E27FC236}">
                <a16:creationId xmlns:a16="http://schemas.microsoft.com/office/drawing/2014/main" id="{EDA30833-B698-3708-33F0-53DB02567356}"/>
              </a:ext>
            </a:extLst>
          </p:cNvPr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6311031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215;p21">
            <a:extLst>
              <a:ext uri="{FF2B5EF4-FFF2-40B4-BE49-F238E27FC236}">
                <a16:creationId xmlns:a16="http://schemas.microsoft.com/office/drawing/2014/main" id="{44B3F125-63AF-FC89-528C-A99CDBAD9610}"/>
              </a:ext>
            </a:extLst>
          </p:cNvPr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6897740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216;p21">
            <a:extLst>
              <a:ext uri="{FF2B5EF4-FFF2-40B4-BE49-F238E27FC236}">
                <a16:creationId xmlns:a16="http://schemas.microsoft.com/office/drawing/2014/main" id="{41984DE3-82FF-8BE1-A8F9-1E3C52C142B6}"/>
              </a:ext>
            </a:extLst>
          </p:cNvPr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7484449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217;p21">
            <a:extLst>
              <a:ext uri="{FF2B5EF4-FFF2-40B4-BE49-F238E27FC236}">
                <a16:creationId xmlns:a16="http://schemas.microsoft.com/office/drawing/2014/main" id="{7673F7F5-AA42-6D63-9F43-58759119FA10}"/>
              </a:ext>
            </a:extLst>
          </p:cNvPr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8071158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218;p21">
            <a:extLst>
              <a:ext uri="{FF2B5EF4-FFF2-40B4-BE49-F238E27FC236}">
                <a16:creationId xmlns:a16="http://schemas.microsoft.com/office/drawing/2014/main" id="{EF5BFCF6-A080-D901-AD22-563BFEA188F9}"/>
              </a:ext>
            </a:extLst>
          </p:cNvPr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657867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219;p21">
            <a:extLst>
              <a:ext uri="{FF2B5EF4-FFF2-40B4-BE49-F238E27FC236}">
                <a16:creationId xmlns:a16="http://schemas.microsoft.com/office/drawing/2014/main" id="{C48579F4-B5A3-979F-A340-634C96E27F02}"/>
              </a:ext>
            </a:extLst>
          </p:cNvPr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9244576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220;p21">
            <a:extLst>
              <a:ext uri="{FF2B5EF4-FFF2-40B4-BE49-F238E27FC236}">
                <a16:creationId xmlns:a16="http://schemas.microsoft.com/office/drawing/2014/main" id="{128079CD-15C5-7472-0CA2-036FD7FF7F9A}"/>
              </a:ext>
            </a:extLst>
          </p:cNvPr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9831285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221;p21">
            <a:extLst>
              <a:ext uri="{FF2B5EF4-FFF2-40B4-BE49-F238E27FC236}">
                <a16:creationId xmlns:a16="http://schemas.microsoft.com/office/drawing/2014/main" id="{9265BCE7-EC4C-1FF6-60CE-619351766E91}"/>
              </a:ext>
            </a:extLst>
          </p:cNvPr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417994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222;p21">
            <a:extLst>
              <a:ext uri="{FF2B5EF4-FFF2-40B4-BE49-F238E27FC236}">
                <a16:creationId xmlns:a16="http://schemas.microsoft.com/office/drawing/2014/main" id="{5063BE70-9E28-E874-C32E-2FAEB7FE65AD}"/>
              </a:ext>
            </a:extLst>
          </p:cNvPr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057577" y="5792825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223;p21">
            <a:extLst>
              <a:ext uri="{FF2B5EF4-FFF2-40B4-BE49-F238E27FC236}">
                <a16:creationId xmlns:a16="http://schemas.microsoft.com/office/drawing/2014/main" id="{8B988996-F65D-2A6B-7C86-9741F46AE5D8}"/>
              </a:ext>
            </a:extLst>
          </p:cNvPr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1644285" y="579282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224;p21">
            <a:extLst>
              <a:ext uri="{FF2B5EF4-FFF2-40B4-BE49-F238E27FC236}">
                <a16:creationId xmlns:a16="http://schemas.microsoft.com/office/drawing/2014/main" id="{C9E49EEC-A0CA-C069-E072-7D056A528801}"/>
              </a:ext>
            </a:extLst>
          </p:cNvPr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2230994" y="579282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225;p21">
            <a:extLst>
              <a:ext uri="{FF2B5EF4-FFF2-40B4-BE49-F238E27FC236}">
                <a16:creationId xmlns:a16="http://schemas.microsoft.com/office/drawing/2014/main" id="{AB96E0BA-07F5-552D-889F-B81409D558DD}"/>
              </a:ext>
            </a:extLst>
          </p:cNvPr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2817703" y="579282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226;p21">
            <a:extLst>
              <a:ext uri="{FF2B5EF4-FFF2-40B4-BE49-F238E27FC236}">
                <a16:creationId xmlns:a16="http://schemas.microsoft.com/office/drawing/2014/main" id="{CF0FBFD2-8122-2667-D923-2EDC4CC5BC84}"/>
              </a:ext>
            </a:extLst>
          </p:cNvPr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3404412" y="579282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227;p21">
            <a:extLst>
              <a:ext uri="{FF2B5EF4-FFF2-40B4-BE49-F238E27FC236}">
                <a16:creationId xmlns:a16="http://schemas.microsoft.com/office/drawing/2014/main" id="{60953824-DF80-89E7-15DD-C4CAC9250A79}"/>
              </a:ext>
            </a:extLst>
          </p:cNvPr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3991121" y="579282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228;p21">
            <a:extLst>
              <a:ext uri="{FF2B5EF4-FFF2-40B4-BE49-F238E27FC236}">
                <a16:creationId xmlns:a16="http://schemas.microsoft.com/office/drawing/2014/main" id="{5ABEA5C0-B9A1-D246-11AC-6A940A21FF3D}"/>
              </a:ext>
            </a:extLst>
          </p:cNvPr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4577831" y="579282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229;p21">
            <a:extLst>
              <a:ext uri="{FF2B5EF4-FFF2-40B4-BE49-F238E27FC236}">
                <a16:creationId xmlns:a16="http://schemas.microsoft.com/office/drawing/2014/main" id="{797EA898-965B-5756-EC61-E0D1248C07D0}"/>
              </a:ext>
            </a:extLst>
          </p:cNvPr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5164541" y="579282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30;p21">
            <a:extLst>
              <a:ext uri="{FF2B5EF4-FFF2-40B4-BE49-F238E27FC236}">
                <a16:creationId xmlns:a16="http://schemas.microsoft.com/office/drawing/2014/main" id="{60011CB8-BE8E-433A-3BF6-94E28AFEC2DF}"/>
              </a:ext>
            </a:extLst>
          </p:cNvPr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5751250" y="579282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231;p21">
            <a:extLst>
              <a:ext uri="{FF2B5EF4-FFF2-40B4-BE49-F238E27FC236}">
                <a16:creationId xmlns:a16="http://schemas.microsoft.com/office/drawing/2014/main" id="{28EE6F9B-1FCB-A792-F2A9-67ACB576A1C6}"/>
              </a:ext>
            </a:extLst>
          </p:cNvPr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6337959" y="5792825"/>
            <a:ext cx="586709" cy="58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5B3B70F1-158A-EB3B-DE29-31112FA8D5DA}"/>
              </a:ext>
            </a:extLst>
          </p:cNvPr>
          <p:cNvSpPr txBox="1">
            <a:spLocks/>
          </p:cNvSpPr>
          <p:nvPr/>
        </p:nvSpPr>
        <p:spPr>
          <a:xfrm>
            <a:off x="934423" y="1298297"/>
            <a:ext cx="10323151" cy="831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Também você encontrara mas ícones clicando em inserir depois em  clicando em ícones;.  </a:t>
            </a:r>
          </a:p>
        </p:txBody>
      </p:sp>
      <p:pic>
        <p:nvPicPr>
          <p:cNvPr id="117" name="Imagem 116">
            <a:extLst>
              <a:ext uri="{FF2B5EF4-FFF2-40B4-BE49-F238E27FC236}">
                <a16:creationId xmlns:a16="http://schemas.microsoft.com/office/drawing/2014/main" id="{002275DD-CBE9-9C08-547E-C46F0E27EEC1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189266" y="2129883"/>
            <a:ext cx="9070109" cy="98358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133DD6F-03F5-0C17-2E61-74ECA94823C4}"/>
              </a:ext>
            </a:extLst>
          </p:cNvPr>
          <p:cNvSpPr/>
          <p:nvPr/>
        </p:nvSpPr>
        <p:spPr>
          <a:xfrm>
            <a:off x="4747491" y="2308345"/>
            <a:ext cx="489527" cy="5867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9003E58C-B62E-C3AD-3944-7DC895B2D853}"/>
              </a:ext>
            </a:extLst>
          </p:cNvPr>
          <p:cNvSpPr/>
          <p:nvPr/>
        </p:nvSpPr>
        <p:spPr>
          <a:xfrm>
            <a:off x="2367315" y="2129790"/>
            <a:ext cx="489527" cy="228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31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21">
            <a:extLst>
              <a:ext uri="{FF2B5EF4-FFF2-40B4-BE49-F238E27FC236}">
                <a16:creationId xmlns:a16="http://schemas.microsoft.com/office/drawing/2014/main" id="{9CB8BC47-08B5-F6BC-3706-1FACBFD6532E}"/>
              </a:ext>
            </a:extLst>
          </p:cNvPr>
          <p:cNvSpPr txBox="1"/>
          <p:nvPr/>
        </p:nvSpPr>
        <p:spPr>
          <a:xfrm>
            <a:off x="1030649" y="478465"/>
            <a:ext cx="992016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047BB"/>
                </a:solidFill>
                <a:latin typeface="Verdana"/>
                <a:ea typeface="Raleway"/>
                <a:cs typeface="Raleway"/>
                <a:sym typeface="Raleway"/>
              </a:rPr>
              <a:t>Aqui você encontra vários ícones</a:t>
            </a:r>
            <a:endParaRPr lang="pt-BR" b="1">
              <a:solidFill>
                <a:srgbClr val="0047BB"/>
              </a:solidFill>
              <a:latin typeface="Verdana"/>
              <a:ea typeface="Raleway"/>
              <a:cs typeface="Raleway"/>
            </a:endParaRPr>
          </a:p>
        </p:txBody>
      </p:sp>
      <p:pic>
        <p:nvPicPr>
          <p:cNvPr id="5" name="Google Shape;120;p21">
            <a:extLst>
              <a:ext uri="{FF2B5EF4-FFF2-40B4-BE49-F238E27FC236}">
                <a16:creationId xmlns:a16="http://schemas.microsoft.com/office/drawing/2014/main" id="{4DE77CC2-DED2-9604-8D2D-353C5FE3EF6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0649" y="2272403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1;p21">
            <a:extLst>
              <a:ext uri="{FF2B5EF4-FFF2-40B4-BE49-F238E27FC236}">
                <a16:creationId xmlns:a16="http://schemas.microsoft.com/office/drawing/2014/main" id="{474988C6-DF27-3424-B9B3-29DBE2B0F0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357" y="2272404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2;p21">
            <a:extLst>
              <a:ext uri="{FF2B5EF4-FFF2-40B4-BE49-F238E27FC236}">
                <a16:creationId xmlns:a16="http://schemas.microsoft.com/office/drawing/2014/main" id="{84CC1F6B-0FB5-3BA8-9B0F-DDB63BCCB7C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4066" y="2272404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3;p21">
            <a:extLst>
              <a:ext uri="{FF2B5EF4-FFF2-40B4-BE49-F238E27FC236}">
                <a16:creationId xmlns:a16="http://schemas.microsoft.com/office/drawing/2014/main" id="{60EF01C6-FCA3-87AD-569B-69527451DB2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0775" y="2272404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;p21">
            <a:extLst>
              <a:ext uri="{FF2B5EF4-FFF2-40B4-BE49-F238E27FC236}">
                <a16:creationId xmlns:a16="http://schemas.microsoft.com/office/drawing/2014/main" id="{A655B6A1-DD07-89A2-F540-5526AC116D4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7484" y="2272404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5;p21">
            <a:extLst>
              <a:ext uri="{FF2B5EF4-FFF2-40B4-BE49-F238E27FC236}">
                <a16:creationId xmlns:a16="http://schemas.microsoft.com/office/drawing/2014/main" id="{062BBFB9-44E3-92B9-F5F9-76EB659FB16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4193" y="2272404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6;p21">
            <a:extLst>
              <a:ext uri="{FF2B5EF4-FFF2-40B4-BE49-F238E27FC236}">
                <a16:creationId xmlns:a16="http://schemas.microsoft.com/office/drawing/2014/main" id="{DB0190D6-6456-FF64-DAC1-4BA5F2C602E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50903" y="2272402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7;p21">
            <a:extLst>
              <a:ext uri="{FF2B5EF4-FFF2-40B4-BE49-F238E27FC236}">
                <a16:creationId xmlns:a16="http://schemas.microsoft.com/office/drawing/2014/main" id="{137C4367-E9AE-9298-8059-90DE48F57D3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37612" y="2272403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8;p21">
            <a:extLst>
              <a:ext uri="{FF2B5EF4-FFF2-40B4-BE49-F238E27FC236}">
                <a16:creationId xmlns:a16="http://schemas.microsoft.com/office/drawing/2014/main" id="{1987C6AE-B1F3-C075-116F-B7FBE33F0CAD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4321" y="2272403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9;p21">
            <a:extLst>
              <a:ext uri="{FF2B5EF4-FFF2-40B4-BE49-F238E27FC236}">
                <a16:creationId xmlns:a16="http://schemas.microsoft.com/office/drawing/2014/main" id="{B973C306-1AC8-1816-BED6-E094495549F1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11031" y="2272403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0;p21">
            <a:extLst>
              <a:ext uri="{FF2B5EF4-FFF2-40B4-BE49-F238E27FC236}">
                <a16:creationId xmlns:a16="http://schemas.microsoft.com/office/drawing/2014/main" id="{2D7550B1-32C9-61AA-F1FA-6791369724DA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97740" y="2272402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1;p21">
            <a:extLst>
              <a:ext uri="{FF2B5EF4-FFF2-40B4-BE49-F238E27FC236}">
                <a16:creationId xmlns:a16="http://schemas.microsoft.com/office/drawing/2014/main" id="{E7766214-118C-D824-BE10-6A0324FAFB0C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84449" y="2272402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2;p21">
            <a:extLst>
              <a:ext uri="{FF2B5EF4-FFF2-40B4-BE49-F238E27FC236}">
                <a16:creationId xmlns:a16="http://schemas.microsoft.com/office/drawing/2014/main" id="{4CEC08AD-FA57-63E2-72EF-A411FB9119C6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71158" y="2272402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33;p21">
            <a:extLst>
              <a:ext uri="{FF2B5EF4-FFF2-40B4-BE49-F238E27FC236}">
                <a16:creationId xmlns:a16="http://schemas.microsoft.com/office/drawing/2014/main" id="{ACC79E0C-C9B4-B656-4290-73C1A967157A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657867" y="2272402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4;p21">
            <a:extLst>
              <a:ext uri="{FF2B5EF4-FFF2-40B4-BE49-F238E27FC236}">
                <a16:creationId xmlns:a16="http://schemas.microsoft.com/office/drawing/2014/main" id="{82BD49F8-BB5F-87E1-3947-99BC953CA223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244576" y="2272403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5;p21">
            <a:extLst>
              <a:ext uri="{FF2B5EF4-FFF2-40B4-BE49-F238E27FC236}">
                <a16:creationId xmlns:a16="http://schemas.microsoft.com/office/drawing/2014/main" id="{08CE6E6A-A0F0-979D-29BC-4BC50AAD48D2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831285" y="2272402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36;p21">
            <a:extLst>
              <a:ext uri="{FF2B5EF4-FFF2-40B4-BE49-F238E27FC236}">
                <a16:creationId xmlns:a16="http://schemas.microsoft.com/office/drawing/2014/main" id="{D44A3F59-3621-4337-85D7-58EDE54A5E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417994" y="2272402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37;p21">
            <a:extLst>
              <a:ext uri="{FF2B5EF4-FFF2-40B4-BE49-F238E27FC236}">
                <a16:creationId xmlns:a16="http://schemas.microsoft.com/office/drawing/2014/main" id="{78FD3F53-C861-149C-0354-7D86C4278170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30649" y="2859112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8;p21">
            <a:extLst>
              <a:ext uri="{FF2B5EF4-FFF2-40B4-BE49-F238E27FC236}">
                <a16:creationId xmlns:a16="http://schemas.microsoft.com/office/drawing/2014/main" id="{E6CB6991-58AD-D81E-EFAF-341C49A8AF71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17357" y="2859113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9;p21">
            <a:extLst>
              <a:ext uri="{FF2B5EF4-FFF2-40B4-BE49-F238E27FC236}">
                <a16:creationId xmlns:a16="http://schemas.microsoft.com/office/drawing/2014/main" id="{CF5941A0-8ABB-F1C5-4FBC-7A5303092CDC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04066" y="2859113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0;p21">
            <a:extLst>
              <a:ext uri="{FF2B5EF4-FFF2-40B4-BE49-F238E27FC236}">
                <a16:creationId xmlns:a16="http://schemas.microsoft.com/office/drawing/2014/main" id="{E6030E1B-1C15-56BA-BF44-A7A5820EF15D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790775" y="2859113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41;p21">
            <a:extLst>
              <a:ext uri="{FF2B5EF4-FFF2-40B4-BE49-F238E27FC236}">
                <a16:creationId xmlns:a16="http://schemas.microsoft.com/office/drawing/2014/main" id="{ED012F39-6C3B-50F4-C32A-7A8185512E11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377484" y="2859113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42;p21">
            <a:extLst>
              <a:ext uri="{FF2B5EF4-FFF2-40B4-BE49-F238E27FC236}">
                <a16:creationId xmlns:a16="http://schemas.microsoft.com/office/drawing/2014/main" id="{CA070ACE-6AA8-6F12-335D-0D66D9B22B7E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964193" y="2859113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43;p21">
            <a:extLst>
              <a:ext uri="{FF2B5EF4-FFF2-40B4-BE49-F238E27FC236}">
                <a16:creationId xmlns:a16="http://schemas.microsoft.com/office/drawing/2014/main" id="{F7332E3E-376E-CD5A-19CE-FD1DCCB573C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550903" y="2859111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44;p21">
            <a:extLst>
              <a:ext uri="{FF2B5EF4-FFF2-40B4-BE49-F238E27FC236}">
                <a16:creationId xmlns:a16="http://schemas.microsoft.com/office/drawing/2014/main" id="{59A99114-9D43-7ABF-8885-3ACEEC0F01FC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137612" y="2859112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45;p21">
            <a:extLst>
              <a:ext uri="{FF2B5EF4-FFF2-40B4-BE49-F238E27FC236}">
                <a16:creationId xmlns:a16="http://schemas.microsoft.com/office/drawing/2014/main" id="{4B6ACF98-ADF2-0310-122E-B04F6F216076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724321" y="2859112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46;p21">
            <a:extLst>
              <a:ext uri="{FF2B5EF4-FFF2-40B4-BE49-F238E27FC236}">
                <a16:creationId xmlns:a16="http://schemas.microsoft.com/office/drawing/2014/main" id="{BCD9E924-5E46-0B73-5A83-1FC185FA45AD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311031" y="2859112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47;p21">
            <a:extLst>
              <a:ext uri="{FF2B5EF4-FFF2-40B4-BE49-F238E27FC236}">
                <a16:creationId xmlns:a16="http://schemas.microsoft.com/office/drawing/2014/main" id="{47DCE3FA-AD4C-F22D-16DB-01C1E1F601DA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6897740" y="2859111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48;p21">
            <a:extLst>
              <a:ext uri="{FF2B5EF4-FFF2-40B4-BE49-F238E27FC236}">
                <a16:creationId xmlns:a16="http://schemas.microsoft.com/office/drawing/2014/main" id="{6742717B-5311-0886-57D1-A072DDA5BC67}"/>
              </a:ext>
            </a:extLst>
          </p:cNvPr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484449" y="2859111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49;p21">
            <a:extLst>
              <a:ext uri="{FF2B5EF4-FFF2-40B4-BE49-F238E27FC236}">
                <a16:creationId xmlns:a16="http://schemas.microsoft.com/office/drawing/2014/main" id="{EA46B0DE-35A8-E564-95CF-524ABABDCFDC}"/>
              </a:ext>
            </a:extLst>
          </p:cNvPr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8071158" y="2859111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50;p21">
            <a:extLst>
              <a:ext uri="{FF2B5EF4-FFF2-40B4-BE49-F238E27FC236}">
                <a16:creationId xmlns:a16="http://schemas.microsoft.com/office/drawing/2014/main" id="{929DE87A-744D-CA0A-9945-2F10664B0DB0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8657867" y="2859111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51;p21">
            <a:extLst>
              <a:ext uri="{FF2B5EF4-FFF2-40B4-BE49-F238E27FC236}">
                <a16:creationId xmlns:a16="http://schemas.microsoft.com/office/drawing/2014/main" id="{52B8C0EA-7B73-E5EF-FAF0-1BC7D2B8CE15}"/>
              </a:ext>
            </a:extLst>
          </p:cNvPr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9244576" y="2859112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52;p21">
            <a:extLst>
              <a:ext uri="{FF2B5EF4-FFF2-40B4-BE49-F238E27FC236}">
                <a16:creationId xmlns:a16="http://schemas.microsoft.com/office/drawing/2014/main" id="{EC9FB53A-C370-0932-EBEE-F73E8D9A0C09}"/>
              </a:ext>
            </a:extLst>
          </p:cNvPr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9831285" y="2859111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53;p21">
            <a:extLst>
              <a:ext uri="{FF2B5EF4-FFF2-40B4-BE49-F238E27FC236}">
                <a16:creationId xmlns:a16="http://schemas.microsoft.com/office/drawing/2014/main" id="{6D7B2134-3C9D-CE22-A46C-C240B296E2A2}"/>
              </a:ext>
            </a:extLst>
          </p:cNvPr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10417994" y="2859111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54;p21">
            <a:extLst>
              <a:ext uri="{FF2B5EF4-FFF2-40B4-BE49-F238E27FC236}">
                <a16:creationId xmlns:a16="http://schemas.microsoft.com/office/drawing/2014/main" id="{B48216A3-8124-994C-F949-9DE491D762EF}"/>
              </a:ext>
            </a:extLst>
          </p:cNvPr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030649" y="344583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55;p21">
            <a:extLst>
              <a:ext uri="{FF2B5EF4-FFF2-40B4-BE49-F238E27FC236}">
                <a16:creationId xmlns:a16="http://schemas.microsoft.com/office/drawing/2014/main" id="{B3E4CDF1-3566-BC28-2E71-0064574A928F}"/>
              </a:ext>
            </a:extLst>
          </p:cNvPr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1617357" y="344583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56;p21">
            <a:extLst>
              <a:ext uri="{FF2B5EF4-FFF2-40B4-BE49-F238E27FC236}">
                <a16:creationId xmlns:a16="http://schemas.microsoft.com/office/drawing/2014/main" id="{0F72B8F6-C16D-0F41-FFD3-F4A019FEF755}"/>
              </a:ext>
            </a:extLst>
          </p:cNvPr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204066" y="344583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57;p21">
            <a:extLst>
              <a:ext uri="{FF2B5EF4-FFF2-40B4-BE49-F238E27FC236}">
                <a16:creationId xmlns:a16="http://schemas.microsoft.com/office/drawing/2014/main" id="{CBC33493-1CB7-B5F4-2999-BD2C42559030}"/>
              </a:ext>
            </a:extLst>
          </p:cNvPr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790775" y="344583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58;p21">
            <a:extLst>
              <a:ext uri="{FF2B5EF4-FFF2-40B4-BE49-F238E27FC236}">
                <a16:creationId xmlns:a16="http://schemas.microsoft.com/office/drawing/2014/main" id="{C87731C0-DAA2-A400-6857-35DA05523743}"/>
              </a:ext>
            </a:extLst>
          </p:cNvPr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3377484" y="344583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59;p21">
            <a:extLst>
              <a:ext uri="{FF2B5EF4-FFF2-40B4-BE49-F238E27FC236}">
                <a16:creationId xmlns:a16="http://schemas.microsoft.com/office/drawing/2014/main" id="{C311CFA2-C09B-DDC8-2F25-83674495420C}"/>
              </a:ext>
            </a:extLst>
          </p:cNvPr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3964193" y="344583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60;p21">
            <a:extLst>
              <a:ext uri="{FF2B5EF4-FFF2-40B4-BE49-F238E27FC236}">
                <a16:creationId xmlns:a16="http://schemas.microsoft.com/office/drawing/2014/main" id="{12C5C344-A1B8-B5CD-4F40-A6CA30DCC9A4}"/>
              </a:ext>
            </a:extLst>
          </p:cNvPr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4550903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61;p21">
            <a:extLst>
              <a:ext uri="{FF2B5EF4-FFF2-40B4-BE49-F238E27FC236}">
                <a16:creationId xmlns:a16="http://schemas.microsoft.com/office/drawing/2014/main" id="{15C113D4-E58D-19AE-215B-1BDE2DDBC2B4}"/>
              </a:ext>
            </a:extLst>
          </p:cNvPr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5137612" y="3445837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62;p21">
            <a:extLst>
              <a:ext uri="{FF2B5EF4-FFF2-40B4-BE49-F238E27FC236}">
                <a16:creationId xmlns:a16="http://schemas.microsoft.com/office/drawing/2014/main" id="{E8276085-BE1E-69E9-FAC4-FF79525644B7}"/>
              </a:ext>
            </a:extLst>
          </p:cNvPr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5724321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63;p21">
            <a:extLst>
              <a:ext uri="{FF2B5EF4-FFF2-40B4-BE49-F238E27FC236}">
                <a16:creationId xmlns:a16="http://schemas.microsoft.com/office/drawing/2014/main" id="{5F864ABC-3663-781C-195C-2952363BBFC9}"/>
              </a:ext>
            </a:extLst>
          </p:cNvPr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6311031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64;p21">
            <a:extLst>
              <a:ext uri="{FF2B5EF4-FFF2-40B4-BE49-F238E27FC236}">
                <a16:creationId xmlns:a16="http://schemas.microsoft.com/office/drawing/2014/main" id="{6A763688-2CA3-73EB-8035-62A6D9420E7D}"/>
              </a:ext>
            </a:extLst>
          </p:cNvPr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6897740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65;p21">
            <a:extLst>
              <a:ext uri="{FF2B5EF4-FFF2-40B4-BE49-F238E27FC236}">
                <a16:creationId xmlns:a16="http://schemas.microsoft.com/office/drawing/2014/main" id="{9D583317-8690-1E4E-D946-7CA317B05674}"/>
              </a:ext>
            </a:extLst>
          </p:cNvPr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7484449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66;p21">
            <a:extLst>
              <a:ext uri="{FF2B5EF4-FFF2-40B4-BE49-F238E27FC236}">
                <a16:creationId xmlns:a16="http://schemas.microsoft.com/office/drawing/2014/main" id="{F9DDC8FB-D41A-C365-917A-5CF3CE8B5E2A}"/>
              </a:ext>
            </a:extLst>
          </p:cNvPr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8071158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67;p21">
            <a:extLst>
              <a:ext uri="{FF2B5EF4-FFF2-40B4-BE49-F238E27FC236}">
                <a16:creationId xmlns:a16="http://schemas.microsoft.com/office/drawing/2014/main" id="{71555C13-07F5-A27D-76F1-981C5B59A607}"/>
              </a:ext>
            </a:extLst>
          </p:cNvPr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8657867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68;p21">
            <a:extLst>
              <a:ext uri="{FF2B5EF4-FFF2-40B4-BE49-F238E27FC236}">
                <a16:creationId xmlns:a16="http://schemas.microsoft.com/office/drawing/2014/main" id="{BFD460BC-C772-5F41-91C9-A471155951BD}"/>
              </a:ext>
            </a:extLst>
          </p:cNvPr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9244576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69;p21">
            <a:extLst>
              <a:ext uri="{FF2B5EF4-FFF2-40B4-BE49-F238E27FC236}">
                <a16:creationId xmlns:a16="http://schemas.microsoft.com/office/drawing/2014/main" id="{FCEFC7EE-5895-8AE9-33BC-ED9E74BAF54D}"/>
              </a:ext>
            </a:extLst>
          </p:cNvPr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9831285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70;p21">
            <a:extLst>
              <a:ext uri="{FF2B5EF4-FFF2-40B4-BE49-F238E27FC236}">
                <a16:creationId xmlns:a16="http://schemas.microsoft.com/office/drawing/2014/main" id="{F68B222D-496C-FFDA-51C5-E11D1D4C74C1}"/>
              </a:ext>
            </a:extLst>
          </p:cNvPr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10417994" y="344583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71;p21">
            <a:extLst>
              <a:ext uri="{FF2B5EF4-FFF2-40B4-BE49-F238E27FC236}">
                <a16:creationId xmlns:a16="http://schemas.microsoft.com/office/drawing/2014/main" id="{04B52A3A-1F97-B7E8-9161-89593A850C11}"/>
              </a:ext>
            </a:extLst>
          </p:cNvPr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1030649" y="4032545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72;p21">
            <a:extLst>
              <a:ext uri="{FF2B5EF4-FFF2-40B4-BE49-F238E27FC236}">
                <a16:creationId xmlns:a16="http://schemas.microsoft.com/office/drawing/2014/main" id="{49C54B25-3EC0-4FB3-099F-0057180AB80E}"/>
              </a:ext>
            </a:extLst>
          </p:cNvPr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1617357" y="403254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73;p21">
            <a:extLst>
              <a:ext uri="{FF2B5EF4-FFF2-40B4-BE49-F238E27FC236}">
                <a16:creationId xmlns:a16="http://schemas.microsoft.com/office/drawing/2014/main" id="{523BAA72-2CF0-31E3-BAEC-511477E23AD6}"/>
              </a:ext>
            </a:extLst>
          </p:cNvPr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2204066" y="403254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74;p21">
            <a:extLst>
              <a:ext uri="{FF2B5EF4-FFF2-40B4-BE49-F238E27FC236}">
                <a16:creationId xmlns:a16="http://schemas.microsoft.com/office/drawing/2014/main" id="{CD6432CB-00CE-67AE-3E87-E67A0D7BD594}"/>
              </a:ext>
            </a:extLst>
          </p:cNvPr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2790775" y="403254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75;p21">
            <a:extLst>
              <a:ext uri="{FF2B5EF4-FFF2-40B4-BE49-F238E27FC236}">
                <a16:creationId xmlns:a16="http://schemas.microsoft.com/office/drawing/2014/main" id="{170F930C-CF74-CD4D-C4A0-7162510D8B18}"/>
              </a:ext>
            </a:extLst>
          </p:cNvPr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3377484" y="403254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76;p21">
            <a:extLst>
              <a:ext uri="{FF2B5EF4-FFF2-40B4-BE49-F238E27FC236}">
                <a16:creationId xmlns:a16="http://schemas.microsoft.com/office/drawing/2014/main" id="{A056533B-0CF8-76A0-8EE4-621047F606A8}"/>
              </a:ext>
            </a:extLst>
          </p:cNvPr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3964193" y="403254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77;p21">
            <a:extLst>
              <a:ext uri="{FF2B5EF4-FFF2-40B4-BE49-F238E27FC236}">
                <a16:creationId xmlns:a16="http://schemas.microsoft.com/office/drawing/2014/main" id="{AEA34042-B3E3-B5E3-6FC1-267E61BD6D57}"/>
              </a:ext>
            </a:extLst>
          </p:cNvPr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4550903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78;p21">
            <a:extLst>
              <a:ext uri="{FF2B5EF4-FFF2-40B4-BE49-F238E27FC236}">
                <a16:creationId xmlns:a16="http://schemas.microsoft.com/office/drawing/2014/main" id="{A7B4352B-149F-AB8E-5A83-9BF8747091B0}"/>
              </a:ext>
            </a:extLst>
          </p:cNvPr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5137612" y="403254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79;p21">
            <a:extLst>
              <a:ext uri="{FF2B5EF4-FFF2-40B4-BE49-F238E27FC236}">
                <a16:creationId xmlns:a16="http://schemas.microsoft.com/office/drawing/2014/main" id="{4DE348E0-3147-23F1-AEA7-BB3FC6CA22E6}"/>
              </a:ext>
            </a:extLst>
          </p:cNvPr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5724321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0;p21">
            <a:extLst>
              <a:ext uri="{FF2B5EF4-FFF2-40B4-BE49-F238E27FC236}">
                <a16:creationId xmlns:a16="http://schemas.microsoft.com/office/drawing/2014/main" id="{A8B1C154-CFBE-B967-A606-720CBCE62060}"/>
              </a:ext>
            </a:extLst>
          </p:cNvPr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6311031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1;p21">
            <a:extLst>
              <a:ext uri="{FF2B5EF4-FFF2-40B4-BE49-F238E27FC236}">
                <a16:creationId xmlns:a16="http://schemas.microsoft.com/office/drawing/2014/main" id="{2E9CAAFF-9E68-BEA1-DBCB-27B5081E6ADB}"/>
              </a:ext>
            </a:extLst>
          </p:cNvPr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6897740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21">
            <a:extLst>
              <a:ext uri="{FF2B5EF4-FFF2-40B4-BE49-F238E27FC236}">
                <a16:creationId xmlns:a16="http://schemas.microsoft.com/office/drawing/2014/main" id="{7919A2A5-32CC-2163-AA0F-E391494EB2CD}"/>
              </a:ext>
            </a:extLst>
          </p:cNvPr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7484449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3;p21">
            <a:extLst>
              <a:ext uri="{FF2B5EF4-FFF2-40B4-BE49-F238E27FC236}">
                <a16:creationId xmlns:a16="http://schemas.microsoft.com/office/drawing/2014/main" id="{AB7C29F2-4CAF-4584-B959-8F3E1C114FF7}"/>
              </a:ext>
            </a:extLst>
          </p:cNvPr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8071158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4;p21">
            <a:extLst>
              <a:ext uri="{FF2B5EF4-FFF2-40B4-BE49-F238E27FC236}">
                <a16:creationId xmlns:a16="http://schemas.microsoft.com/office/drawing/2014/main" id="{F7F3AE34-8F15-2324-3E20-A1E4DA67CB91}"/>
              </a:ext>
            </a:extLst>
          </p:cNvPr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657867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5;p21">
            <a:extLst>
              <a:ext uri="{FF2B5EF4-FFF2-40B4-BE49-F238E27FC236}">
                <a16:creationId xmlns:a16="http://schemas.microsoft.com/office/drawing/2014/main" id="{31270CB6-BE2C-A0F9-72B5-19EACD8E4CAF}"/>
              </a:ext>
            </a:extLst>
          </p:cNvPr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9244576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186;p21">
            <a:extLst>
              <a:ext uri="{FF2B5EF4-FFF2-40B4-BE49-F238E27FC236}">
                <a16:creationId xmlns:a16="http://schemas.microsoft.com/office/drawing/2014/main" id="{02A82BE3-CC3D-6313-23E3-AFBE1F60BBF5}"/>
              </a:ext>
            </a:extLst>
          </p:cNvPr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9831285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187;p21">
            <a:extLst>
              <a:ext uri="{FF2B5EF4-FFF2-40B4-BE49-F238E27FC236}">
                <a16:creationId xmlns:a16="http://schemas.microsoft.com/office/drawing/2014/main" id="{C4002584-BA8A-7C26-D866-91713F18B9FA}"/>
              </a:ext>
            </a:extLst>
          </p:cNvPr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417994" y="403254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188;p21">
            <a:extLst>
              <a:ext uri="{FF2B5EF4-FFF2-40B4-BE49-F238E27FC236}">
                <a16:creationId xmlns:a16="http://schemas.microsoft.com/office/drawing/2014/main" id="{037D3030-147C-646E-EAF4-C65D81F38019}"/>
              </a:ext>
            </a:extLst>
          </p:cNvPr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030649" y="4619315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189;p21">
            <a:extLst>
              <a:ext uri="{FF2B5EF4-FFF2-40B4-BE49-F238E27FC236}">
                <a16:creationId xmlns:a16="http://schemas.microsoft.com/office/drawing/2014/main" id="{934321C3-EF75-4B11-E783-C747E5DCEB5E}"/>
              </a:ext>
            </a:extLst>
          </p:cNvPr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1617357" y="461931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190;p21">
            <a:extLst>
              <a:ext uri="{FF2B5EF4-FFF2-40B4-BE49-F238E27FC236}">
                <a16:creationId xmlns:a16="http://schemas.microsoft.com/office/drawing/2014/main" id="{104A764D-7178-903B-4F4A-030452B5027B}"/>
              </a:ext>
            </a:extLst>
          </p:cNvPr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2204066" y="461931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91;p21">
            <a:extLst>
              <a:ext uri="{FF2B5EF4-FFF2-40B4-BE49-F238E27FC236}">
                <a16:creationId xmlns:a16="http://schemas.microsoft.com/office/drawing/2014/main" id="{4C6ADF89-081B-7937-847F-FEAC9908542F}"/>
              </a:ext>
            </a:extLst>
          </p:cNvPr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2790775" y="461931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192;p21">
            <a:extLst>
              <a:ext uri="{FF2B5EF4-FFF2-40B4-BE49-F238E27FC236}">
                <a16:creationId xmlns:a16="http://schemas.microsoft.com/office/drawing/2014/main" id="{20E6E0CF-5336-2083-59DE-04BAEE5AD4EA}"/>
              </a:ext>
            </a:extLst>
          </p:cNvPr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3377484" y="461931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193;p21">
            <a:extLst>
              <a:ext uri="{FF2B5EF4-FFF2-40B4-BE49-F238E27FC236}">
                <a16:creationId xmlns:a16="http://schemas.microsoft.com/office/drawing/2014/main" id="{4EA532CB-CDBD-FC3D-1135-99BA8466B46D}"/>
              </a:ext>
            </a:extLst>
          </p:cNvPr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3964193" y="461931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194;p21">
            <a:extLst>
              <a:ext uri="{FF2B5EF4-FFF2-40B4-BE49-F238E27FC236}">
                <a16:creationId xmlns:a16="http://schemas.microsoft.com/office/drawing/2014/main" id="{8891A41C-550D-04BD-EAA3-05184AF11CF1}"/>
              </a:ext>
            </a:extLst>
          </p:cNvPr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4550903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195;p21">
            <a:extLst>
              <a:ext uri="{FF2B5EF4-FFF2-40B4-BE49-F238E27FC236}">
                <a16:creationId xmlns:a16="http://schemas.microsoft.com/office/drawing/2014/main" id="{A26EE0DB-B7DF-2003-5AD9-9CC85C058D6D}"/>
              </a:ext>
            </a:extLst>
          </p:cNvPr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5137612" y="46193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196;p21">
            <a:extLst>
              <a:ext uri="{FF2B5EF4-FFF2-40B4-BE49-F238E27FC236}">
                <a16:creationId xmlns:a16="http://schemas.microsoft.com/office/drawing/2014/main" id="{CB113FB8-C08E-DAB7-7987-8B561853F080}"/>
              </a:ext>
            </a:extLst>
          </p:cNvPr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5724321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197;p21">
            <a:extLst>
              <a:ext uri="{FF2B5EF4-FFF2-40B4-BE49-F238E27FC236}">
                <a16:creationId xmlns:a16="http://schemas.microsoft.com/office/drawing/2014/main" id="{8751B373-BC7C-5B91-95DA-912E2CA12A53}"/>
              </a:ext>
            </a:extLst>
          </p:cNvPr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6311031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198;p21">
            <a:extLst>
              <a:ext uri="{FF2B5EF4-FFF2-40B4-BE49-F238E27FC236}">
                <a16:creationId xmlns:a16="http://schemas.microsoft.com/office/drawing/2014/main" id="{50223340-5A4C-8FB0-94D3-88DCE4B4C0D5}"/>
              </a:ext>
            </a:extLst>
          </p:cNvPr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6897740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199;p21">
            <a:extLst>
              <a:ext uri="{FF2B5EF4-FFF2-40B4-BE49-F238E27FC236}">
                <a16:creationId xmlns:a16="http://schemas.microsoft.com/office/drawing/2014/main" id="{25AB50C6-C9F9-2112-D949-4A348AE1E984}"/>
              </a:ext>
            </a:extLst>
          </p:cNvPr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7484449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200;p21">
            <a:extLst>
              <a:ext uri="{FF2B5EF4-FFF2-40B4-BE49-F238E27FC236}">
                <a16:creationId xmlns:a16="http://schemas.microsoft.com/office/drawing/2014/main" id="{737BBB68-817B-E2C5-7D06-67990A5528E6}"/>
              </a:ext>
            </a:extLst>
          </p:cNvPr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8071158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201;p21">
            <a:extLst>
              <a:ext uri="{FF2B5EF4-FFF2-40B4-BE49-F238E27FC236}">
                <a16:creationId xmlns:a16="http://schemas.microsoft.com/office/drawing/2014/main" id="{739C986A-1203-280A-AA9D-9CA24C38F917}"/>
              </a:ext>
            </a:extLst>
          </p:cNvPr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8657867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202;p21">
            <a:extLst>
              <a:ext uri="{FF2B5EF4-FFF2-40B4-BE49-F238E27FC236}">
                <a16:creationId xmlns:a16="http://schemas.microsoft.com/office/drawing/2014/main" id="{3FBCEF00-0588-757D-E48D-ED186FD36296}"/>
              </a:ext>
            </a:extLst>
          </p:cNvPr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9244576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203;p21">
            <a:extLst>
              <a:ext uri="{FF2B5EF4-FFF2-40B4-BE49-F238E27FC236}">
                <a16:creationId xmlns:a16="http://schemas.microsoft.com/office/drawing/2014/main" id="{25C97F6A-36F2-FB4B-8228-C83A1615F80F}"/>
              </a:ext>
            </a:extLst>
          </p:cNvPr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9831285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204;p21">
            <a:extLst>
              <a:ext uri="{FF2B5EF4-FFF2-40B4-BE49-F238E27FC236}">
                <a16:creationId xmlns:a16="http://schemas.microsoft.com/office/drawing/2014/main" id="{19F5F720-6A94-8073-CE31-831EBD4B365C}"/>
              </a:ext>
            </a:extLst>
          </p:cNvPr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0417994" y="461931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205;p21">
            <a:extLst>
              <a:ext uri="{FF2B5EF4-FFF2-40B4-BE49-F238E27FC236}">
                <a16:creationId xmlns:a16="http://schemas.microsoft.com/office/drawing/2014/main" id="{FAABC63E-1B52-3C96-2C24-9186D271619E}"/>
              </a:ext>
            </a:extLst>
          </p:cNvPr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1030649" y="520611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206;p21">
            <a:extLst>
              <a:ext uri="{FF2B5EF4-FFF2-40B4-BE49-F238E27FC236}">
                <a16:creationId xmlns:a16="http://schemas.microsoft.com/office/drawing/2014/main" id="{5C970FBC-FAAB-2D7D-EA6D-8BE00B866CBF}"/>
              </a:ext>
            </a:extLst>
          </p:cNvPr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617357" y="520611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207;p21">
            <a:extLst>
              <a:ext uri="{FF2B5EF4-FFF2-40B4-BE49-F238E27FC236}">
                <a16:creationId xmlns:a16="http://schemas.microsoft.com/office/drawing/2014/main" id="{D45ED000-B999-D1ED-CD6F-51976BF2363A}"/>
              </a:ext>
            </a:extLst>
          </p:cNvPr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2204066" y="520611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208;p21">
            <a:extLst>
              <a:ext uri="{FF2B5EF4-FFF2-40B4-BE49-F238E27FC236}">
                <a16:creationId xmlns:a16="http://schemas.microsoft.com/office/drawing/2014/main" id="{BEA1922A-B3A2-DB34-E596-ED87E3A9769B}"/>
              </a:ext>
            </a:extLst>
          </p:cNvPr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2790775" y="5206118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209;p21">
            <a:extLst>
              <a:ext uri="{FF2B5EF4-FFF2-40B4-BE49-F238E27FC236}">
                <a16:creationId xmlns:a16="http://schemas.microsoft.com/office/drawing/2014/main" id="{3EAB08B2-3DC4-1C1B-ED39-DAF1F171F6F0}"/>
              </a:ext>
            </a:extLst>
          </p:cNvPr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3377484" y="520611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210;p21">
            <a:extLst>
              <a:ext uri="{FF2B5EF4-FFF2-40B4-BE49-F238E27FC236}">
                <a16:creationId xmlns:a16="http://schemas.microsoft.com/office/drawing/2014/main" id="{0EC4577F-9DCB-960A-6AE6-C6D54F84F349}"/>
              </a:ext>
            </a:extLst>
          </p:cNvPr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3964193" y="520611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211;p21">
            <a:extLst>
              <a:ext uri="{FF2B5EF4-FFF2-40B4-BE49-F238E27FC236}">
                <a16:creationId xmlns:a16="http://schemas.microsoft.com/office/drawing/2014/main" id="{CD55C59C-ED39-9300-C67B-22C7F41E2013}"/>
              </a:ext>
            </a:extLst>
          </p:cNvPr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4550903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212;p21">
            <a:extLst>
              <a:ext uri="{FF2B5EF4-FFF2-40B4-BE49-F238E27FC236}">
                <a16:creationId xmlns:a16="http://schemas.microsoft.com/office/drawing/2014/main" id="{BE995A8D-B0D2-6697-5606-88ACA35DF8EB}"/>
              </a:ext>
            </a:extLst>
          </p:cNvPr>
          <p:cNvPicPr preferRelativeResize="0"/>
          <p:nvPr/>
        </p:nvPicPr>
        <p:blipFill rotWithShape="1">
          <a:blip r:embed="rId94">
            <a:alphaModFix/>
          </a:blip>
          <a:srcRect/>
          <a:stretch/>
        </p:blipFill>
        <p:spPr>
          <a:xfrm>
            <a:off x="5137612" y="5206117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213;p21">
            <a:extLst>
              <a:ext uri="{FF2B5EF4-FFF2-40B4-BE49-F238E27FC236}">
                <a16:creationId xmlns:a16="http://schemas.microsoft.com/office/drawing/2014/main" id="{3F996F6D-9564-6880-0A6F-DB0EF465CF96}"/>
              </a:ext>
            </a:extLst>
          </p:cNvPr>
          <p:cNvPicPr preferRelativeResize="0"/>
          <p:nvPr/>
        </p:nvPicPr>
        <p:blipFill rotWithShape="1">
          <a:blip r:embed="rId95">
            <a:alphaModFix/>
          </a:blip>
          <a:srcRect/>
          <a:stretch/>
        </p:blipFill>
        <p:spPr>
          <a:xfrm>
            <a:off x="5724321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214;p21">
            <a:extLst>
              <a:ext uri="{FF2B5EF4-FFF2-40B4-BE49-F238E27FC236}">
                <a16:creationId xmlns:a16="http://schemas.microsoft.com/office/drawing/2014/main" id="{EDA30833-B698-3708-33F0-53DB02567356}"/>
              </a:ext>
            </a:extLst>
          </p:cNvPr>
          <p:cNvPicPr preferRelativeResize="0"/>
          <p:nvPr/>
        </p:nvPicPr>
        <p:blipFill rotWithShape="1">
          <a:blip r:embed="rId96">
            <a:alphaModFix/>
          </a:blip>
          <a:srcRect/>
          <a:stretch/>
        </p:blipFill>
        <p:spPr>
          <a:xfrm>
            <a:off x="6311031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215;p21">
            <a:extLst>
              <a:ext uri="{FF2B5EF4-FFF2-40B4-BE49-F238E27FC236}">
                <a16:creationId xmlns:a16="http://schemas.microsoft.com/office/drawing/2014/main" id="{44B3F125-63AF-FC89-528C-A99CDBAD9610}"/>
              </a:ext>
            </a:extLst>
          </p:cNvPr>
          <p:cNvPicPr preferRelativeResize="0"/>
          <p:nvPr/>
        </p:nvPicPr>
        <p:blipFill rotWithShape="1">
          <a:blip r:embed="rId97">
            <a:alphaModFix/>
          </a:blip>
          <a:srcRect/>
          <a:stretch/>
        </p:blipFill>
        <p:spPr>
          <a:xfrm>
            <a:off x="6897740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216;p21">
            <a:extLst>
              <a:ext uri="{FF2B5EF4-FFF2-40B4-BE49-F238E27FC236}">
                <a16:creationId xmlns:a16="http://schemas.microsoft.com/office/drawing/2014/main" id="{41984DE3-82FF-8BE1-A8F9-1E3C52C142B6}"/>
              </a:ext>
            </a:extLst>
          </p:cNvPr>
          <p:cNvPicPr preferRelativeResize="0"/>
          <p:nvPr/>
        </p:nvPicPr>
        <p:blipFill rotWithShape="1">
          <a:blip r:embed="rId98">
            <a:alphaModFix/>
          </a:blip>
          <a:srcRect/>
          <a:stretch/>
        </p:blipFill>
        <p:spPr>
          <a:xfrm>
            <a:off x="7484449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217;p21">
            <a:extLst>
              <a:ext uri="{FF2B5EF4-FFF2-40B4-BE49-F238E27FC236}">
                <a16:creationId xmlns:a16="http://schemas.microsoft.com/office/drawing/2014/main" id="{7673F7F5-AA42-6D63-9F43-58759119FA10}"/>
              </a:ext>
            </a:extLst>
          </p:cNvPr>
          <p:cNvPicPr preferRelativeResize="0"/>
          <p:nvPr/>
        </p:nvPicPr>
        <p:blipFill rotWithShape="1">
          <a:blip r:embed="rId99">
            <a:alphaModFix/>
          </a:blip>
          <a:srcRect/>
          <a:stretch/>
        </p:blipFill>
        <p:spPr>
          <a:xfrm>
            <a:off x="8071158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218;p21">
            <a:extLst>
              <a:ext uri="{FF2B5EF4-FFF2-40B4-BE49-F238E27FC236}">
                <a16:creationId xmlns:a16="http://schemas.microsoft.com/office/drawing/2014/main" id="{EF5BFCF6-A080-D901-AD22-563BFEA188F9}"/>
              </a:ext>
            </a:extLst>
          </p:cNvPr>
          <p:cNvPicPr preferRelativeResize="0"/>
          <p:nvPr/>
        </p:nvPicPr>
        <p:blipFill rotWithShape="1">
          <a:blip r:embed="rId100">
            <a:alphaModFix/>
          </a:blip>
          <a:srcRect/>
          <a:stretch/>
        </p:blipFill>
        <p:spPr>
          <a:xfrm>
            <a:off x="8657867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219;p21">
            <a:extLst>
              <a:ext uri="{FF2B5EF4-FFF2-40B4-BE49-F238E27FC236}">
                <a16:creationId xmlns:a16="http://schemas.microsoft.com/office/drawing/2014/main" id="{C48579F4-B5A3-979F-A340-634C96E27F02}"/>
              </a:ext>
            </a:extLst>
          </p:cNvPr>
          <p:cNvPicPr preferRelativeResize="0"/>
          <p:nvPr/>
        </p:nvPicPr>
        <p:blipFill rotWithShape="1">
          <a:blip r:embed="rId101">
            <a:alphaModFix/>
          </a:blip>
          <a:srcRect/>
          <a:stretch/>
        </p:blipFill>
        <p:spPr>
          <a:xfrm>
            <a:off x="9244576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220;p21">
            <a:extLst>
              <a:ext uri="{FF2B5EF4-FFF2-40B4-BE49-F238E27FC236}">
                <a16:creationId xmlns:a16="http://schemas.microsoft.com/office/drawing/2014/main" id="{128079CD-15C5-7472-0CA2-036FD7FF7F9A}"/>
              </a:ext>
            </a:extLst>
          </p:cNvPr>
          <p:cNvPicPr preferRelativeResize="0"/>
          <p:nvPr/>
        </p:nvPicPr>
        <p:blipFill rotWithShape="1">
          <a:blip r:embed="rId102">
            <a:alphaModFix/>
          </a:blip>
          <a:srcRect/>
          <a:stretch/>
        </p:blipFill>
        <p:spPr>
          <a:xfrm>
            <a:off x="9831285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221;p21">
            <a:extLst>
              <a:ext uri="{FF2B5EF4-FFF2-40B4-BE49-F238E27FC236}">
                <a16:creationId xmlns:a16="http://schemas.microsoft.com/office/drawing/2014/main" id="{9265BCE7-EC4C-1FF6-60CE-619351766E91}"/>
              </a:ext>
            </a:extLst>
          </p:cNvPr>
          <p:cNvPicPr preferRelativeResize="0"/>
          <p:nvPr/>
        </p:nvPicPr>
        <p:blipFill rotWithShape="1">
          <a:blip r:embed="rId103">
            <a:alphaModFix/>
          </a:blip>
          <a:srcRect/>
          <a:stretch/>
        </p:blipFill>
        <p:spPr>
          <a:xfrm>
            <a:off x="10417994" y="520611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222;p21">
            <a:extLst>
              <a:ext uri="{FF2B5EF4-FFF2-40B4-BE49-F238E27FC236}">
                <a16:creationId xmlns:a16="http://schemas.microsoft.com/office/drawing/2014/main" id="{5063BE70-9E28-E874-C32E-2FAEB7FE65AD}"/>
              </a:ext>
            </a:extLst>
          </p:cNvPr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057577" y="5792825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223;p21">
            <a:extLst>
              <a:ext uri="{FF2B5EF4-FFF2-40B4-BE49-F238E27FC236}">
                <a16:creationId xmlns:a16="http://schemas.microsoft.com/office/drawing/2014/main" id="{8B988996-F65D-2A6B-7C86-9741F46AE5D8}"/>
              </a:ext>
            </a:extLst>
          </p:cNvPr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644285" y="579282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224;p21">
            <a:extLst>
              <a:ext uri="{FF2B5EF4-FFF2-40B4-BE49-F238E27FC236}">
                <a16:creationId xmlns:a16="http://schemas.microsoft.com/office/drawing/2014/main" id="{C9E49EEC-A0CA-C069-E072-7D056A528801}"/>
              </a:ext>
            </a:extLst>
          </p:cNvPr>
          <p:cNvPicPr preferRelativeResize="0"/>
          <p:nvPr/>
        </p:nvPicPr>
        <p:blipFill rotWithShape="1">
          <a:blip r:embed="rId106">
            <a:alphaModFix/>
          </a:blip>
          <a:srcRect/>
          <a:stretch/>
        </p:blipFill>
        <p:spPr>
          <a:xfrm>
            <a:off x="2230994" y="579282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225;p21">
            <a:extLst>
              <a:ext uri="{FF2B5EF4-FFF2-40B4-BE49-F238E27FC236}">
                <a16:creationId xmlns:a16="http://schemas.microsoft.com/office/drawing/2014/main" id="{AB96E0BA-07F5-552D-889F-B81409D558DD}"/>
              </a:ext>
            </a:extLst>
          </p:cNvPr>
          <p:cNvPicPr preferRelativeResize="0"/>
          <p:nvPr/>
        </p:nvPicPr>
        <p:blipFill rotWithShape="1">
          <a:blip r:embed="rId107">
            <a:alphaModFix/>
          </a:blip>
          <a:srcRect/>
          <a:stretch/>
        </p:blipFill>
        <p:spPr>
          <a:xfrm>
            <a:off x="2817703" y="5792827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226;p21">
            <a:extLst>
              <a:ext uri="{FF2B5EF4-FFF2-40B4-BE49-F238E27FC236}">
                <a16:creationId xmlns:a16="http://schemas.microsoft.com/office/drawing/2014/main" id="{CF0FBFD2-8122-2667-D923-2EDC4CC5BC84}"/>
              </a:ext>
            </a:extLst>
          </p:cNvPr>
          <p:cNvPicPr preferRelativeResize="0"/>
          <p:nvPr/>
        </p:nvPicPr>
        <p:blipFill rotWithShape="1">
          <a:blip r:embed="rId108">
            <a:alphaModFix/>
          </a:blip>
          <a:srcRect/>
          <a:stretch/>
        </p:blipFill>
        <p:spPr>
          <a:xfrm>
            <a:off x="3404412" y="579282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227;p21">
            <a:extLst>
              <a:ext uri="{FF2B5EF4-FFF2-40B4-BE49-F238E27FC236}">
                <a16:creationId xmlns:a16="http://schemas.microsoft.com/office/drawing/2014/main" id="{60953824-DF80-89E7-15DD-C4CAC9250A79}"/>
              </a:ext>
            </a:extLst>
          </p:cNvPr>
          <p:cNvPicPr preferRelativeResize="0"/>
          <p:nvPr/>
        </p:nvPicPr>
        <p:blipFill rotWithShape="1">
          <a:blip r:embed="rId109">
            <a:alphaModFix/>
          </a:blip>
          <a:srcRect/>
          <a:stretch/>
        </p:blipFill>
        <p:spPr>
          <a:xfrm>
            <a:off x="3991121" y="5792826"/>
            <a:ext cx="586709" cy="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228;p21">
            <a:extLst>
              <a:ext uri="{FF2B5EF4-FFF2-40B4-BE49-F238E27FC236}">
                <a16:creationId xmlns:a16="http://schemas.microsoft.com/office/drawing/2014/main" id="{5ABEA5C0-B9A1-D246-11AC-6A940A21FF3D}"/>
              </a:ext>
            </a:extLst>
          </p:cNvPr>
          <p:cNvPicPr preferRelativeResize="0"/>
          <p:nvPr/>
        </p:nvPicPr>
        <p:blipFill rotWithShape="1">
          <a:blip r:embed="rId110">
            <a:alphaModFix/>
          </a:blip>
          <a:srcRect/>
          <a:stretch/>
        </p:blipFill>
        <p:spPr>
          <a:xfrm>
            <a:off x="4577831" y="579282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229;p21">
            <a:extLst>
              <a:ext uri="{FF2B5EF4-FFF2-40B4-BE49-F238E27FC236}">
                <a16:creationId xmlns:a16="http://schemas.microsoft.com/office/drawing/2014/main" id="{797EA898-965B-5756-EC61-E0D1248C07D0}"/>
              </a:ext>
            </a:extLst>
          </p:cNvPr>
          <p:cNvPicPr preferRelativeResize="0"/>
          <p:nvPr/>
        </p:nvPicPr>
        <p:blipFill rotWithShape="1">
          <a:blip r:embed="rId111">
            <a:alphaModFix/>
          </a:blip>
          <a:srcRect/>
          <a:stretch/>
        </p:blipFill>
        <p:spPr>
          <a:xfrm>
            <a:off x="5164541" y="5792826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30;p21">
            <a:extLst>
              <a:ext uri="{FF2B5EF4-FFF2-40B4-BE49-F238E27FC236}">
                <a16:creationId xmlns:a16="http://schemas.microsoft.com/office/drawing/2014/main" id="{60011CB8-BE8E-433A-3BF6-94E28AFEC2DF}"/>
              </a:ext>
            </a:extLst>
          </p:cNvPr>
          <p:cNvPicPr preferRelativeResize="0"/>
          <p:nvPr/>
        </p:nvPicPr>
        <p:blipFill rotWithShape="1">
          <a:blip r:embed="rId112">
            <a:alphaModFix/>
          </a:blip>
          <a:srcRect/>
          <a:stretch/>
        </p:blipFill>
        <p:spPr>
          <a:xfrm>
            <a:off x="5751250" y="5792825"/>
            <a:ext cx="586709" cy="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231;p21">
            <a:extLst>
              <a:ext uri="{FF2B5EF4-FFF2-40B4-BE49-F238E27FC236}">
                <a16:creationId xmlns:a16="http://schemas.microsoft.com/office/drawing/2014/main" id="{28EE6F9B-1FCB-A792-F2A9-67ACB576A1C6}"/>
              </a:ext>
            </a:extLst>
          </p:cNvPr>
          <p:cNvPicPr preferRelativeResize="0"/>
          <p:nvPr/>
        </p:nvPicPr>
        <p:blipFill rotWithShape="1">
          <a:blip r:embed="rId113">
            <a:alphaModFix/>
          </a:blip>
          <a:srcRect/>
          <a:stretch/>
        </p:blipFill>
        <p:spPr>
          <a:xfrm>
            <a:off x="6337959" y="5792825"/>
            <a:ext cx="586709" cy="58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5B3B70F1-158A-EB3B-DE29-31112FA8D5DA}"/>
              </a:ext>
            </a:extLst>
          </p:cNvPr>
          <p:cNvSpPr txBox="1">
            <a:spLocks/>
          </p:cNvSpPr>
          <p:nvPr/>
        </p:nvSpPr>
        <p:spPr>
          <a:xfrm>
            <a:off x="934424" y="1440662"/>
            <a:ext cx="10323151" cy="831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Sempre use as cores para ilustrações e ícones encontrada ao lado do </a:t>
            </a:r>
            <a:r>
              <a:rPr lang="pt-BR" b="1"/>
              <a:t>Slide</a:t>
            </a:r>
          </a:p>
        </p:txBody>
      </p:sp>
      <p:cxnSp>
        <p:nvCxnSpPr>
          <p:cNvPr id="119" name="Conector: Angulado 118">
            <a:extLst>
              <a:ext uri="{FF2B5EF4-FFF2-40B4-BE49-F238E27FC236}">
                <a16:creationId xmlns:a16="http://schemas.microsoft.com/office/drawing/2014/main" id="{6FAAB753-8F01-E0C8-383E-E323F89B37E8}"/>
              </a:ext>
            </a:extLst>
          </p:cNvPr>
          <p:cNvCxnSpPr/>
          <p:nvPr/>
        </p:nvCxnSpPr>
        <p:spPr>
          <a:xfrm rot="10800000" flipV="1">
            <a:off x="378692" y="1816575"/>
            <a:ext cx="10344727" cy="147781"/>
          </a:xfrm>
          <a:prstGeom prst="bentConnector3">
            <a:avLst/>
          </a:prstGeom>
          <a:ln w="38100">
            <a:solidFill>
              <a:srgbClr val="71CC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37D963EE-4663-CA61-7504-8DD1B8FEB31A}"/>
              </a:ext>
            </a:extLst>
          </p:cNvPr>
          <p:cNvSpPr/>
          <p:nvPr/>
        </p:nvSpPr>
        <p:spPr>
          <a:xfrm>
            <a:off x="8839199" y="1244421"/>
            <a:ext cx="2165503" cy="553968"/>
          </a:xfrm>
          <a:prstGeom prst="rect">
            <a:avLst/>
          </a:prstGeom>
          <a:ln w="38100">
            <a:solidFill>
              <a:srgbClr val="71CC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95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B6AFE19-EBAE-0B62-D690-12E3F937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A56DCBD-825E-2F06-804E-BC7791CA4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61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B83A8-D6E3-CC59-57BD-4B7D0B59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F6F79C-45C4-0F59-35A6-228C67BC9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33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322112-908A-EFA3-90D1-5F503096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F47FC5-803B-34F0-EEB0-C7F9D3852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7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RES TPC">
      <a:dk1>
        <a:srgbClr val="000000"/>
      </a:dk1>
      <a:lt1>
        <a:srgbClr val="FFFFFF"/>
      </a:lt1>
      <a:dk2>
        <a:srgbClr val="0047BB"/>
      </a:dk2>
      <a:lt2>
        <a:srgbClr val="EEEEEE"/>
      </a:lt2>
      <a:accent1>
        <a:srgbClr val="3A5DAE"/>
      </a:accent1>
      <a:accent2>
        <a:srgbClr val="69B3E7"/>
      </a:accent2>
      <a:accent3>
        <a:srgbClr val="71CC98"/>
      </a:accent3>
      <a:accent4>
        <a:srgbClr val="80E0A7"/>
      </a:accent4>
      <a:accent5>
        <a:srgbClr val="3B3B3B"/>
      </a:accent5>
      <a:accent6>
        <a:srgbClr val="1D1D1B"/>
      </a:accent6>
      <a:hlink>
        <a:srgbClr val="71CC98"/>
      </a:hlink>
      <a:folHlink>
        <a:srgbClr val="71CC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2C6FF9366CC24EAD7A2AD6C5155962" ma:contentTypeVersion="18" ma:contentTypeDescription="Crie um novo documento." ma:contentTypeScope="" ma:versionID="05a0091171bd5e02ea5d3340fd06915b">
  <xsd:schema xmlns:xsd="http://www.w3.org/2001/XMLSchema" xmlns:xs="http://www.w3.org/2001/XMLSchema" xmlns:p="http://schemas.microsoft.com/office/2006/metadata/properties" xmlns:ns2="b3220d1a-6903-414f-9ff3-711013c9badb" xmlns:ns3="d3e63753-7ddf-42f5-b0f8-17ff1c2dadb1" xmlns:ns4="b1e3b6a6-3a47-4137-8056-d295707a1b32" targetNamespace="http://schemas.microsoft.com/office/2006/metadata/properties" ma:root="true" ma:fieldsID="7908422860032d54ca0f08c04630926a" ns2:_="" ns3:_="" ns4:_="">
    <xsd:import namespace="b3220d1a-6903-414f-9ff3-711013c9badb"/>
    <xsd:import namespace="d3e63753-7ddf-42f5-b0f8-17ff1c2dadb1"/>
    <xsd:import namespace="b1e3b6a6-3a47-4137-8056-d295707a1b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0d1a-6903-414f-9ff3-711013c9b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36154a42-11e3-4aaa-86b4-feed22e06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3753-7ddf-42f5-b0f8-17ff1c2dad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3b6a6-3a47-4137-8056-d295707a1b3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1e76d05-ec6c-464a-8745-edb44bffd105}" ma:internalName="TaxCatchAll" ma:showField="CatchAllData" ma:web="b1e3b6a6-3a47-4137-8056-d295707a1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e3b6a6-3a47-4137-8056-d295707a1b32" xsi:nil="true"/>
    <lcf76f155ced4ddcb4097134ff3c332f xmlns="b3220d1a-6903-414f-9ff3-711013c9bad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D005F-2619-409B-A448-A1CC7E294A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20d1a-6903-414f-9ff3-711013c9badb"/>
    <ds:schemaRef ds:uri="d3e63753-7ddf-42f5-b0f8-17ff1c2dadb1"/>
    <ds:schemaRef ds:uri="b1e3b6a6-3a47-4137-8056-d295707a1b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089059-D409-482C-A6AC-7C0C3F2FF7C3}">
  <ds:schemaRefs>
    <ds:schemaRef ds:uri="b1e3b6a6-3a47-4137-8056-d295707a1b32"/>
    <ds:schemaRef ds:uri="b3220d1a-6903-414f-9ff3-711013c9badb"/>
    <ds:schemaRef ds:uri="d3e63753-7ddf-42f5-b0f8-17ff1c2dad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659716-633A-433B-9021-84DEF589DB4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0207964-4191-4edd-b7f7-25f82b8f2b78}" enabled="0" method="" siteId="{a0207964-4191-4edd-b7f7-25f82b8f2b7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Oficial TPC 2022 -rev - 28-09</Template>
  <TotalTime>77</TotalTime>
  <Words>175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Verdana</vt:lpstr>
      <vt:lpstr>Tema do Office</vt:lpstr>
      <vt:lpstr>Apresentação do PowerPoint</vt:lpstr>
      <vt:lpstr>Apresentação nova 2022</vt:lpstr>
      <vt:lpstr>Coloque aqui a divisão do tópico da sua apresentação </vt:lpstr>
      <vt:lpstr>Temos várias imagens nessa opacidade clicando em inserir Novo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TITULO AQUI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 Dias de Sousa</dc:creator>
  <cp:lastModifiedBy>Alex Dias de Sousa</cp:lastModifiedBy>
  <cp:revision>2</cp:revision>
  <dcterms:created xsi:type="dcterms:W3CDTF">2022-09-29T16:59:06Z</dcterms:created>
  <dcterms:modified xsi:type="dcterms:W3CDTF">2025-07-17T18:56:26Z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0x010100342C6FF9366CC24EAD7A2AD6C5155962</vt:lpwstr>
  </property>
</Properties>
</file>